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57" r:id="rId4"/>
    <p:sldId id="261" r:id="rId5"/>
    <p:sldId id="264" r:id="rId6"/>
  </p:sldIdLst>
  <p:sldSz cx="13004800" cy="97536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A44"/>
    <a:srgbClr val="56947E"/>
    <a:srgbClr val="D20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55" d="100"/>
          <a:sy n="55" d="100"/>
        </p:scale>
        <p:origin x="16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NT-SRV-SOFT-01\technique\GESTION%20HYDRAULIQUE\COURS%20D'EAU%20GH\SUIVIS\POINT%20HEBDO%20-%20Niv%20eau\2024-2025\Niveaux_eau_Bri&#232;re_Comparati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55537607317171E-2"/>
          <c:y val="4.1447676356851544E-2"/>
          <c:w val="0.82665918628131219"/>
          <c:h val="0.92919288859234095"/>
        </c:manualLayout>
      </c:layout>
      <c:scatterChart>
        <c:scatterStyle val="lineMarker"/>
        <c:varyColors val="0"/>
        <c:ser>
          <c:idx val="0"/>
          <c:order val="8"/>
          <c:tx>
            <c:strRef>
              <c:f>'Niv eau pluvio NGF69 hebdo'!$D$1:$F$1</c:f>
              <c:strCache>
                <c:ptCount val="1"/>
                <c:pt idx="0">
                  <c:v>2000-2001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'Niv eau pluvio NGF69 hebdo'!$C$3:$C$67</c:f>
              <c:numCache>
                <c:formatCode>General</c:formatCode>
                <c:ptCount val="6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21</c:v>
                </c:pt>
                <c:pt idx="6">
                  <c:v>28</c:v>
                </c:pt>
                <c:pt idx="7">
                  <c:v>31</c:v>
                </c:pt>
                <c:pt idx="8">
                  <c:v>37</c:v>
                </c:pt>
                <c:pt idx="9">
                  <c:v>44</c:v>
                </c:pt>
                <c:pt idx="10">
                  <c:v>51</c:v>
                </c:pt>
                <c:pt idx="11">
                  <c:v>58</c:v>
                </c:pt>
                <c:pt idx="12">
                  <c:v>64</c:v>
                </c:pt>
                <c:pt idx="13">
                  <c:v>68</c:v>
                </c:pt>
                <c:pt idx="14">
                  <c:v>75</c:v>
                </c:pt>
                <c:pt idx="15">
                  <c:v>82</c:v>
                </c:pt>
                <c:pt idx="16">
                  <c:v>89</c:v>
                </c:pt>
                <c:pt idx="17">
                  <c:v>93</c:v>
                </c:pt>
                <c:pt idx="18">
                  <c:v>98</c:v>
                </c:pt>
                <c:pt idx="19">
                  <c:v>105</c:v>
                </c:pt>
                <c:pt idx="20">
                  <c:v>112</c:v>
                </c:pt>
                <c:pt idx="21">
                  <c:v>119</c:v>
                </c:pt>
                <c:pt idx="22">
                  <c:v>125</c:v>
                </c:pt>
                <c:pt idx="23">
                  <c:v>129</c:v>
                </c:pt>
                <c:pt idx="24">
                  <c:v>136</c:v>
                </c:pt>
                <c:pt idx="25">
                  <c:v>143</c:v>
                </c:pt>
                <c:pt idx="26">
                  <c:v>150</c:v>
                </c:pt>
                <c:pt idx="27">
                  <c:v>154</c:v>
                </c:pt>
                <c:pt idx="28">
                  <c:v>160</c:v>
                </c:pt>
                <c:pt idx="29">
                  <c:v>167</c:v>
                </c:pt>
                <c:pt idx="30">
                  <c:v>174</c:v>
                </c:pt>
                <c:pt idx="31">
                  <c:v>176</c:v>
                </c:pt>
                <c:pt idx="32">
                  <c:v>181</c:v>
                </c:pt>
                <c:pt idx="33">
                  <c:v>182</c:v>
                </c:pt>
                <c:pt idx="34">
                  <c:v>188</c:v>
                </c:pt>
                <c:pt idx="35">
                  <c:v>191</c:v>
                </c:pt>
                <c:pt idx="36">
                  <c:v>195</c:v>
                </c:pt>
                <c:pt idx="37">
                  <c:v>202</c:v>
                </c:pt>
                <c:pt idx="38">
                  <c:v>209</c:v>
                </c:pt>
                <c:pt idx="39">
                  <c:v>216</c:v>
                </c:pt>
                <c:pt idx="40">
                  <c:v>220</c:v>
                </c:pt>
                <c:pt idx="41">
                  <c:v>227</c:v>
                </c:pt>
                <c:pt idx="42">
                  <c:v>234</c:v>
                </c:pt>
                <c:pt idx="43">
                  <c:v>240</c:v>
                </c:pt>
                <c:pt idx="44">
                  <c:v>244</c:v>
                </c:pt>
                <c:pt idx="45">
                  <c:v>249</c:v>
                </c:pt>
                <c:pt idx="46">
                  <c:v>256</c:v>
                </c:pt>
                <c:pt idx="47">
                  <c:v>263</c:v>
                </c:pt>
                <c:pt idx="48">
                  <c:v>270</c:v>
                </c:pt>
                <c:pt idx="49">
                  <c:v>274</c:v>
                </c:pt>
                <c:pt idx="50">
                  <c:v>280</c:v>
                </c:pt>
                <c:pt idx="51">
                  <c:v>287</c:v>
                </c:pt>
                <c:pt idx="52">
                  <c:v>294</c:v>
                </c:pt>
                <c:pt idx="53">
                  <c:v>301</c:v>
                </c:pt>
                <c:pt idx="54">
                  <c:v>304</c:v>
                </c:pt>
                <c:pt idx="55">
                  <c:v>310</c:v>
                </c:pt>
                <c:pt idx="56">
                  <c:v>317</c:v>
                </c:pt>
                <c:pt idx="57">
                  <c:v>324</c:v>
                </c:pt>
                <c:pt idx="58">
                  <c:v>331</c:v>
                </c:pt>
                <c:pt idx="59">
                  <c:v>336</c:v>
                </c:pt>
                <c:pt idx="60">
                  <c:v>341</c:v>
                </c:pt>
                <c:pt idx="61">
                  <c:v>348</c:v>
                </c:pt>
                <c:pt idx="62">
                  <c:v>351</c:v>
                </c:pt>
                <c:pt idx="63">
                  <c:v>355</c:v>
                </c:pt>
                <c:pt idx="64">
                  <c:v>362</c:v>
                </c:pt>
              </c:numCache>
            </c:numRef>
          </c:xVal>
          <c:yVal>
            <c:numRef>
              <c:f>'Niv eau pluvio NGF69 hebdo'!$F$3:$F$67</c:f>
            </c:numRef>
          </c:yVal>
          <c:smooth val="0"/>
          <c:extLst>
            <c:ext xmlns:c16="http://schemas.microsoft.com/office/drawing/2014/chart" uri="{C3380CC4-5D6E-409C-BE32-E72D297353CC}">
              <c16:uniqueId val="{00000000-A360-4F03-8C11-78DCD139187A}"/>
            </c:ext>
          </c:extLst>
        </c:ser>
        <c:ser>
          <c:idx val="2"/>
          <c:order val="10"/>
          <c:tx>
            <c:strRef>
              <c:f>'Niv eau pluvio NGF69 hebdo'!$I$1:$J$1</c:f>
              <c:strCache>
                <c:ptCount val="1"/>
                <c:pt idx="0">
                  <c:v>2019-2020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'Niv eau pluvio NGF69 hebdo'!$C$3:$C$67</c:f>
              <c:numCache>
                <c:formatCode>General</c:formatCode>
                <c:ptCount val="6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21</c:v>
                </c:pt>
                <c:pt idx="6">
                  <c:v>28</c:v>
                </c:pt>
                <c:pt idx="7">
                  <c:v>31</c:v>
                </c:pt>
                <c:pt idx="8">
                  <c:v>37</c:v>
                </c:pt>
                <c:pt idx="9">
                  <c:v>44</c:v>
                </c:pt>
                <c:pt idx="10">
                  <c:v>51</c:v>
                </c:pt>
                <c:pt idx="11">
                  <c:v>58</c:v>
                </c:pt>
                <c:pt idx="12">
                  <c:v>64</c:v>
                </c:pt>
                <c:pt idx="13">
                  <c:v>68</c:v>
                </c:pt>
                <c:pt idx="14">
                  <c:v>75</c:v>
                </c:pt>
                <c:pt idx="15">
                  <c:v>82</c:v>
                </c:pt>
                <c:pt idx="16">
                  <c:v>89</c:v>
                </c:pt>
                <c:pt idx="17">
                  <c:v>93</c:v>
                </c:pt>
                <c:pt idx="18">
                  <c:v>98</c:v>
                </c:pt>
                <c:pt idx="19">
                  <c:v>105</c:v>
                </c:pt>
                <c:pt idx="20">
                  <c:v>112</c:v>
                </c:pt>
                <c:pt idx="21">
                  <c:v>119</c:v>
                </c:pt>
                <c:pt idx="22">
                  <c:v>125</c:v>
                </c:pt>
                <c:pt idx="23">
                  <c:v>129</c:v>
                </c:pt>
                <c:pt idx="24">
                  <c:v>136</c:v>
                </c:pt>
                <c:pt idx="25">
                  <c:v>143</c:v>
                </c:pt>
                <c:pt idx="26">
                  <c:v>150</c:v>
                </c:pt>
                <c:pt idx="27">
                  <c:v>154</c:v>
                </c:pt>
                <c:pt idx="28">
                  <c:v>160</c:v>
                </c:pt>
                <c:pt idx="29">
                  <c:v>167</c:v>
                </c:pt>
                <c:pt idx="30">
                  <c:v>174</c:v>
                </c:pt>
                <c:pt idx="31">
                  <c:v>176</c:v>
                </c:pt>
                <c:pt idx="32">
                  <c:v>181</c:v>
                </c:pt>
                <c:pt idx="33">
                  <c:v>182</c:v>
                </c:pt>
                <c:pt idx="34">
                  <c:v>188</c:v>
                </c:pt>
                <c:pt idx="35">
                  <c:v>191</c:v>
                </c:pt>
                <c:pt idx="36">
                  <c:v>195</c:v>
                </c:pt>
                <c:pt idx="37">
                  <c:v>202</c:v>
                </c:pt>
                <c:pt idx="38">
                  <c:v>209</c:v>
                </c:pt>
                <c:pt idx="39">
                  <c:v>216</c:v>
                </c:pt>
                <c:pt idx="40">
                  <c:v>220</c:v>
                </c:pt>
                <c:pt idx="41">
                  <c:v>227</c:v>
                </c:pt>
                <c:pt idx="42">
                  <c:v>234</c:v>
                </c:pt>
                <c:pt idx="43">
                  <c:v>240</c:v>
                </c:pt>
                <c:pt idx="44">
                  <c:v>244</c:v>
                </c:pt>
                <c:pt idx="45">
                  <c:v>249</c:v>
                </c:pt>
                <c:pt idx="46">
                  <c:v>256</c:v>
                </c:pt>
                <c:pt idx="47">
                  <c:v>263</c:v>
                </c:pt>
                <c:pt idx="48">
                  <c:v>270</c:v>
                </c:pt>
                <c:pt idx="49">
                  <c:v>274</c:v>
                </c:pt>
                <c:pt idx="50">
                  <c:v>280</c:v>
                </c:pt>
                <c:pt idx="51">
                  <c:v>287</c:v>
                </c:pt>
                <c:pt idx="52">
                  <c:v>294</c:v>
                </c:pt>
                <c:pt idx="53">
                  <c:v>301</c:v>
                </c:pt>
                <c:pt idx="54">
                  <c:v>304</c:v>
                </c:pt>
                <c:pt idx="55">
                  <c:v>310</c:v>
                </c:pt>
                <c:pt idx="56">
                  <c:v>317</c:v>
                </c:pt>
                <c:pt idx="57">
                  <c:v>324</c:v>
                </c:pt>
                <c:pt idx="58">
                  <c:v>331</c:v>
                </c:pt>
                <c:pt idx="59">
                  <c:v>336</c:v>
                </c:pt>
                <c:pt idx="60">
                  <c:v>341</c:v>
                </c:pt>
                <c:pt idx="61">
                  <c:v>348</c:v>
                </c:pt>
                <c:pt idx="62">
                  <c:v>351</c:v>
                </c:pt>
                <c:pt idx="63">
                  <c:v>355</c:v>
                </c:pt>
                <c:pt idx="64">
                  <c:v>362</c:v>
                </c:pt>
              </c:numCache>
            </c:numRef>
          </c:xVal>
          <c:yVal>
            <c:numRef>
              <c:f>'Niv eau pluvio NGF69 hebdo'!$J$3:$J$67</c:f>
            </c:numRef>
          </c:yVal>
          <c:smooth val="0"/>
          <c:extLst>
            <c:ext xmlns:c16="http://schemas.microsoft.com/office/drawing/2014/chart" uri="{C3380CC4-5D6E-409C-BE32-E72D297353CC}">
              <c16:uniqueId val="{00000001-A360-4F03-8C11-78DCD1391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415824"/>
        <c:axId val="488421072"/>
        <c:extLst/>
      </c:scatterChart>
      <c:scatterChart>
        <c:scatterStyle val="lineMarker"/>
        <c:varyColors val="0"/>
        <c:ser>
          <c:idx val="1"/>
          <c:order val="0"/>
          <c:tx>
            <c:strRef>
              <c:f>'Niv eau pluvio NGF69 hebdo'!$G$1:$H$1</c:f>
              <c:strCache>
                <c:ptCount val="1"/>
                <c:pt idx="0">
                  <c:v>2013-2014</c:v>
                </c:pt>
              </c:strCache>
            </c:strRef>
          </c:tx>
          <c:spPr>
            <a:ln w="19050" cap="rnd">
              <a:solidFill>
                <a:schemeClr val="accent4">
                  <a:alpha val="97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'Niv eau pluvio NGF69 hebdo'!$C$3:$C$67</c:f>
              <c:numCache>
                <c:formatCode>General</c:formatCode>
                <c:ptCount val="6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21</c:v>
                </c:pt>
                <c:pt idx="6">
                  <c:v>28</c:v>
                </c:pt>
                <c:pt idx="7">
                  <c:v>31</c:v>
                </c:pt>
                <c:pt idx="8">
                  <c:v>37</c:v>
                </c:pt>
                <c:pt idx="9">
                  <c:v>44</c:v>
                </c:pt>
                <c:pt idx="10">
                  <c:v>51</c:v>
                </c:pt>
                <c:pt idx="11">
                  <c:v>58</c:v>
                </c:pt>
                <c:pt idx="12">
                  <c:v>64</c:v>
                </c:pt>
                <c:pt idx="13">
                  <c:v>68</c:v>
                </c:pt>
                <c:pt idx="14">
                  <c:v>75</c:v>
                </c:pt>
                <c:pt idx="15">
                  <c:v>82</c:v>
                </c:pt>
                <c:pt idx="16">
                  <c:v>89</c:v>
                </c:pt>
                <c:pt idx="17">
                  <c:v>93</c:v>
                </c:pt>
                <c:pt idx="18">
                  <c:v>98</c:v>
                </c:pt>
                <c:pt idx="19">
                  <c:v>105</c:v>
                </c:pt>
                <c:pt idx="20">
                  <c:v>112</c:v>
                </c:pt>
                <c:pt idx="21">
                  <c:v>119</c:v>
                </c:pt>
                <c:pt idx="22">
                  <c:v>125</c:v>
                </c:pt>
                <c:pt idx="23">
                  <c:v>129</c:v>
                </c:pt>
                <c:pt idx="24">
                  <c:v>136</c:v>
                </c:pt>
                <c:pt idx="25">
                  <c:v>143</c:v>
                </c:pt>
                <c:pt idx="26">
                  <c:v>150</c:v>
                </c:pt>
                <c:pt idx="27">
                  <c:v>154</c:v>
                </c:pt>
                <c:pt idx="28">
                  <c:v>160</c:v>
                </c:pt>
                <c:pt idx="29">
                  <c:v>167</c:v>
                </c:pt>
                <c:pt idx="30">
                  <c:v>174</c:v>
                </c:pt>
                <c:pt idx="31">
                  <c:v>176</c:v>
                </c:pt>
                <c:pt idx="32">
                  <c:v>181</c:v>
                </c:pt>
                <c:pt idx="33">
                  <c:v>182</c:v>
                </c:pt>
                <c:pt idx="34">
                  <c:v>188</c:v>
                </c:pt>
                <c:pt idx="35">
                  <c:v>191</c:v>
                </c:pt>
                <c:pt idx="36">
                  <c:v>195</c:v>
                </c:pt>
                <c:pt idx="37">
                  <c:v>202</c:v>
                </c:pt>
                <c:pt idx="38">
                  <c:v>209</c:v>
                </c:pt>
                <c:pt idx="39">
                  <c:v>216</c:v>
                </c:pt>
                <c:pt idx="40">
                  <c:v>220</c:v>
                </c:pt>
                <c:pt idx="41">
                  <c:v>227</c:v>
                </c:pt>
                <c:pt idx="42">
                  <c:v>234</c:v>
                </c:pt>
                <c:pt idx="43">
                  <c:v>240</c:v>
                </c:pt>
                <c:pt idx="44">
                  <c:v>244</c:v>
                </c:pt>
                <c:pt idx="45">
                  <c:v>249</c:v>
                </c:pt>
                <c:pt idx="46">
                  <c:v>256</c:v>
                </c:pt>
                <c:pt idx="47">
                  <c:v>263</c:v>
                </c:pt>
                <c:pt idx="48">
                  <c:v>270</c:v>
                </c:pt>
                <c:pt idx="49">
                  <c:v>274</c:v>
                </c:pt>
                <c:pt idx="50">
                  <c:v>280</c:v>
                </c:pt>
                <c:pt idx="51">
                  <c:v>287</c:v>
                </c:pt>
                <c:pt idx="52">
                  <c:v>294</c:v>
                </c:pt>
                <c:pt idx="53">
                  <c:v>301</c:v>
                </c:pt>
                <c:pt idx="54">
                  <c:v>304</c:v>
                </c:pt>
                <c:pt idx="55">
                  <c:v>310</c:v>
                </c:pt>
                <c:pt idx="56">
                  <c:v>317</c:v>
                </c:pt>
                <c:pt idx="57">
                  <c:v>324</c:v>
                </c:pt>
                <c:pt idx="58">
                  <c:v>331</c:v>
                </c:pt>
                <c:pt idx="59">
                  <c:v>336</c:v>
                </c:pt>
                <c:pt idx="60">
                  <c:v>341</c:v>
                </c:pt>
                <c:pt idx="61">
                  <c:v>348</c:v>
                </c:pt>
                <c:pt idx="62">
                  <c:v>351</c:v>
                </c:pt>
                <c:pt idx="63">
                  <c:v>355</c:v>
                </c:pt>
                <c:pt idx="64">
                  <c:v>362</c:v>
                </c:pt>
              </c:numCache>
            </c:numRef>
          </c:xVal>
          <c:yVal>
            <c:numRef>
              <c:f>'Niv eau pluvio NGF69 hebdo'!$H$3:$H$67</c:f>
              <c:numCache>
                <c:formatCode>General</c:formatCode>
                <c:ptCount val="65"/>
                <c:pt idx="0">
                  <c:v>36.5</c:v>
                </c:pt>
                <c:pt idx="1">
                  <c:v>36.5</c:v>
                </c:pt>
                <c:pt idx="2">
                  <c:v>40</c:v>
                </c:pt>
                <c:pt idx="3">
                  <c:v>44</c:v>
                </c:pt>
                <c:pt idx="4">
                  <c:v>42</c:v>
                </c:pt>
                <c:pt idx="5">
                  <c:v>40</c:v>
                </c:pt>
                <c:pt idx="6">
                  <c:v>37</c:v>
                </c:pt>
                <c:pt idx="7">
                  <c:v>36</c:v>
                </c:pt>
                <c:pt idx="8">
                  <c:v>35</c:v>
                </c:pt>
                <c:pt idx="9">
                  <c:v>35</c:v>
                </c:pt>
                <c:pt idx="10">
                  <c:v>46</c:v>
                </c:pt>
                <c:pt idx="11">
                  <c:v>62</c:v>
                </c:pt>
                <c:pt idx="12">
                  <c:v>68</c:v>
                </c:pt>
                <c:pt idx="13">
                  <c:v>74</c:v>
                </c:pt>
                <c:pt idx="14">
                  <c:v>79</c:v>
                </c:pt>
                <c:pt idx="15">
                  <c:v>78</c:v>
                </c:pt>
                <c:pt idx="16">
                  <c:v>77</c:v>
                </c:pt>
                <c:pt idx="17">
                  <c:v>78</c:v>
                </c:pt>
                <c:pt idx="18">
                  <c:v>79</c:v>
                </c:pt>
                <c:pt idx="19">
                  <c:v>80</c:v>
                </c:pt>
                <c:pt idx="20">
                  <c:v>85</c:v>
                </c:pt>
                <c:pt idx="21">
                  <c:v>101</c:v>
                </c:pt>
                <c:pt idx="22">
                  <c:v>115</c:v>
                </c:pt>
                <c:pt idx="23">
                  <c:v>118.5</c:v>
                </c:pt>
                <c:pt idx="24">
                  <c:v>122</c:v>
                </c:pt>
                <c:pt idx="25">
                  <c:v>128</c:v>
                </c:pt>
                <c:pt idx="26">
                  <c:v>134</c:v>
                </c:pt>
                <c:pt idx="27">
                  <c:v>141</c:v>
                </c:pt>
                <c:pt idx="28">
                  <c:v>148</c:v>
                </c:pt>
                <c:pt idx="29">
                  <c:v>166</c:v>
                </c:pt>
                <c:pt idx="30">
                  <c:v>167</c:v>
                </c:pt>
                <c:pt idx="31">
                  <c:v>168</c:v>
                </c:pt>
                <c:pt idx="32">
                  <c:v>169</c:v>
                </c:pt>
                <c:pt idx="33">
                  <c:v>165.5</c:v>
                </c:pt>
                <c:pt idx="34">
                  <c:v>162</c:v>
                </c:pt>
                <c:pt idx="35">
                  <c:v>157</c:v>
                </c:pt>
                <c:pt idx="36">
                  <c:v>151</c:v>
                </c:pt>
                <c:pt idx="37">
                  <c:v>141</c:v>
                </c:pt>
                <c:pt idx="38">
                  <c:v>134</c:v>
                </c:pt>
                <c:pt idx="39">
                  <c:v>129</c:v>
                </c:pt>
                <c:pt idx="40">
                  <c:v>124</c:v>
                </c:pt>
                <c:pt idx="41">
                  <c:v>114</c:v>
                </c:pt>
                <c:pt idx="42">
                  <c:v>105</c:v>
                </c:pt>
                <c:pt idx="43">
                  <c:v>100</c:v>
                </c:pt>
                <c:pt idx="44">
                  <c:v>96</c:v>
                </c:pt>
                <c:pt idx="45">
                  <c:v>92</c:v>
                </c:pt>
                <c:pt idx="46">
                  <c:v>84</c:v>
                </c:pt>
                <c:pt idx="47">
                  <c:v>77</c:v>
                </c:pt>
                <c:pt idx="48">
                  <c:v>74</c:v>
                </c:pt>
                <c:pt idx="49">
                  <c:v>75</c:v>
                </c:pt>
                <c:pt idx="50">
                  <c:v>76</c:v>
                </c:pt>
                <c:pt idx="51">
                  <c:v>71</c:v>
                </c:pt>
                <c:pt idx="52">
                  <c:v>64</c:v>
                </c:pt>
                <c:pt idx="53">
                  <c:v>61</c:v>
                </c:pt>
                <c:pt idx="54">
                  <c:v>61</c:v>
                </c:pt>
                <c:pt idx="55">
                  <c:v>62</c:v>
                </c:pt>
                <c:pt idx="56">
                  <c:v>57</c:v>
                </c:pt>
                <c:pt idx="57">
                  <c:v>54</c:v>
                </c:pt>
                <c:pt idx="58">
                  <c:v>54</c:v>
                </c:pt>
                <c:pt idx="59">
                  <c:v>53</c:v>
                </c:pt>
                <c:pt idx="60">
                  <c:v>52</c:v>
                </c:pt>
                <c:pt idx="61">
                  <c:v>55</c:v>
                </c:pt>
                <c:pt idx="62">
                  <c:v>60</c:v>
                </c:pt>
                <c:pt idx="63">
                  <c:v>58</c:v>
                </c:pt>
                <c:pt idx="64">
                  <c:v>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360-4F03-8C11-78DCD139187A}"/>
            </c:ext>
          </c:extLst>
        </c:ser>
        <c:ser>
          <c:idx val="8"/>
          <c:order val="1"/>
          <c:tx>
            <c:strRef>
              <c:f>'Niv eau pluvio NGF69 hebdo'!$M$1:$N$1</c:f>
              <c:strCache>
                <c:ptCount val="1"/>
                <c:pt idx="0">
                  <c:v>2021-2022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A360-4F03-8C11-78DCD139187A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A360-4F03-8C11-78DCD139187A}"/>
              </c:ext>
            </c:extLst>
          </c:dPt>
          <c:xVal>
            <c:numRef>
              <c:f>'Niv eau pluvio NGF69 hebdo'!$C$3:$C$67</c:f>
              <c:numCache>
                <c:formatCode>General</c:formatCode>
                <c:ptCount val="6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21</c:v>
                </c:pt>
                <c:pt idx="6">
                  <c:v>28</c:v>
                </c:pt>
                <c:pt idx="7">
                  <c:v>31</c:v>
                </c:pt>
                <c:pt idx="8">
                  <c:v>37</c:v>
                </c:pt>
                <c:pt idx="9">
                  <c:v>44</c:v>
                </c:pt>
                <c:pt idx="10">
                  <c:v>51</c:v>
                </c:pt>
                <c:pt idx="11">
                  <c:v>58</c:v>
                </c:pt>
                <c:pt idx="12">
                  <c:v>64</c:v>
                </c:pt>
                <c:pt idx="13">
                  <c:v>68</c:v>
                </c:pt>
                <c:pt idx="14">
                  <c:v>75</c:v>
                </c:pt>
                <c:pt idx="15">
                  <c:v>82</c:v>
                </c:pt>
                <c:pt idx="16">
                  <c:v>89</c:v>
                </c:pt>
                <c:pt idx="17">
                  <c:v>93</c:v>
                </c:pt>
                <c:pt idx="18">
                  <c:v>98</c:v>
                </c:pt>
                <c:pt idx="19">
                  <c:v>105</c:v>
                </c:pt>
                <c:pt idx="20">
                  <c:v>112</c:v>
                </c:pt>
                <c:pt idx="21">
                  <c:v>119</c:v>
                </c:pt>
                <c:pt idx="22">
                  <c:v>125</c:v>
                </c:pt>
                <c:pt idx="23">
                  <c:v>129</c:v>
                </c:pt>
                <c:pt idx="24">
                  <c:v>136</c:v>
                </c:pt>
                <c:pt idx="25">
                  <c:v>143</c:v>
                </c:pt>
                <c:pt idx="26">
                  <c:v>150</c:v>
                </c:pt>
                <c:pt idx="27">
                  <c:v>154</c:v>
                </c:pt>
                <c:pt idx="28">
                  <c:v>160</c:v>
                </c:pt>
                <c:pt idx="29">
                  <c:v>167</c:v>
                </c:pt>
                <c:pt idx="30">
                  <c:v>174</c:v>
                </c:pt>
                <c:pt idx="31">
                  <c:v>176</c:v>
                </c:pt>
                <c:pt idx="32">
                  <c:v>181</c:v>
                </c:pt>
                <c:pt idx="33">
                  <c:v>182</c:v>
                </c:pt>
                <c:pt idx="34">
                  <c:v>188</c:v>
                </c:pt>
                <c:pt idx="35">
                  <c:v>191</c:v>
                </c:pt>
                <c:pt idx="36">
                  <c:v>195</c:v>
                </c:pt>
                <c:pt idx="37">
                  <c:v>202</c:v>
                </c:pt>
                <c:pt idx="38">
                  <c:v>209</c:v>
                </c:pt>
                <c:pt idx="39">
                  <c:v>216</c:v>
                </c:pt>
                <c:pt idx="40">
                  <c:v>220</c:v>
                </c:pt>
                <c:pt idx="41">
                  <c:v>227</c:v>
                </c:pt>
                <c:pt idx="42">
                  <c:v>234</c:v>
                </c:pt>
                <c:pt idx="43">
                  <c:v>240</c:v>
                </c:pt>
                <c:pt idx="44">
                  <c:v>244</c:v>
                </c:pt>
                <c:pt idx="45">
                  <c:v>249</c:v>
                </c:pt>
                <c:pt idx="46">
                  <c:v>256</c:v>
                </c:pt>
                <c:pt idx="47">
                  <c:v>263</c:v>
                </c:pt>
                <c:pt idx="48">
                  <c:v>270</c:v>
                </c:pt>
                <c:pt idx="49">
                  <c:v>274</c:v>
                </c:pt>
                <c:pt idx="50">
                  <c:v>280</c:v>
                </c:pt>
                <c:pt idx="51">
                  <c:v>287</c:v>
                </c:pt>
                <c:pt idx="52">
                  <c:v>294</c:v>
                </c:pt>
                <c:pt idx="53">
                  <c:v>301</c:v>
                </c:pt>
                <c:pt idx="54">
                  <c:v>304</c:v>
                </c:pt>
                <c:pt idx="55">
                  <c:v>310</c:v>
                </c:pt>
                <c:pt idx="56">
                  <c:v>317</c:v>
                </c:pt>
                <c:pt idx="57">
                  <c:v>324</c:v>
                </c:pt>
                <c:pt idx="58">
                  <c:v>331</c:v>
                </c:pt>
                <c:pt idx="59">
                  <c:v>336</c:v>
                </c:pt>
                <c:pt idx="60">
                  <c:v>341</c:v>
                </c:pt>
                <c:pt idx="61">
                  <c:v>348</c:v>
                </c:pt>
                <c:pt idx="62">
                  <c:v>351</c:v>
                </c:pt>
                <c:pt idx="63">
                  <c:v>355</c:v>
                </c:pt>
                <c:pt idx="64">
                  <c:v>362</c:v>
                </c:pt>
              </c:numCache>
              <c:extLst xmlns:c15="http://schemas.microsoft.com/office/drawing/2012/chart"/>
            </c:numRef>
          </c:xVal>
          <c:yVal>
            <c:numRef>
              <c:f>'Niv eau pluvio NGF69 hebdo'!$N$3:$N$67</c:f>
              <c:numCache>
                <c:formatCode>General</c:formatCode>
                <c:ptCount val="65"/>
                <c:pt idx="0">
                  <c:v>56</c:v>
                </c:pt>
                <c:pt idx="1">
                  <c:v>55</c:v>
                </c:pt>
                <c:pt idx="2">
                  <c:v>53.5</c:v>
                </c:pt>
                <c:pt idx="3">
                  <c:v>53</c:v>
                </c:pt>
                <c:pt idx="4">
                  <c:v>52</c:v>
                </c:pt>
                <c:pt idx="5">
                  <c:v>49</c:v>
                </c:pt>
                <c:pt idx="6">
                  <c:v>44</c:v>
                </c:pt>
                <c:pt idx="7">
                  <c:v>51</c:v>
                </c:pt>
                <c:pt idx="8">
                  <c:v>58</c:v>
                </c:pt>
                <c:pt idx="9">
                  <c:v>58</c:v>
                </c:pt>
                <c:pt idx="10">
                  <c:v>60</c:v>
                </c:pt>
                <c:pt idx="11">
                  <c:v>60</c:v>
                </c:pt>
                <c:pt idx="12">
                  <c:v>63.5</c:v>
                </c:pt>
                <c:pt idx="13">
                  <c:v>67</c:v>
                </c:pt>
                <c:pt idx="14">
                  <c:v>67</c:v>
                </c:pt>
                <c:pt idx="15">
                  <c:v>68</c:v>
                </c:pt>
                <c:pt idx="16">
                  <c:v>67.5</c:v>
                </c:pt>
                <c:pt idx="17">
                  <c:v>68</c:v>
                </c:pt>
                <c:pt idx="18">
                  <c:v>73</c:v>
                </c:pt>
                <c:pt idx="19">
                  <c:v>78</c:v>
                </c:pt>
                <c:pt idx="20">
                  <c:v>78</c:v>
                </c:pt>
                <c:pt idx="21">
                  <c:v>86</c:v>
                </c:pt>
                <c:pt idx="22">
                  <c:v>91</c:v>
                </c:pt>
                <c:pt idx="23">
                  <c:v>93.5</c:v>
                </c:pt>
                <c:pt idx="24">
                  <c:v>96</c:v>
                </c:pt>
                <c:pt idx="25">
                  <c:v>96</c:v>
                </c:pt>
                <c:pt idx="26">
                  <c:v>97</c:v>
                </c:pt>
                <c:pt idx="27">
                  <c:v>97.5</c:v>
                </c:pt>
                <c:pt idx="28">
                  <c:v>98</c:v>
                </c:pt>
                <c:pt idx="29">
                  <c:v>100</c:v>
                </c:pt>
                <c:pt idx="30">
                  <c:v>102</c:v>
                </c:pt>
                <c:pt idx="31">
                  <c:v>101</c:v>
                </c:pt>
                <c:pt idx="32">
                  <c:v>100</c:v>
                </c:pt>
                <c:pt idx="33">
                  <c:v>99.5</c:v>
                </c:pt>
                <c:pt idx="34">
                  <c:v>99</c:v>
                </c:pt>
                <c:pt idx="35">
                  <c:v>95</c:v>
                </c:pt>
                <c:pt idx="36">
                  <c:v>96</c:v>
                </c:pt>
                <c:pt idx="37">
                  <c:v>95</c:v>
                </c:pt>
                <c:pt idx="38">
                  <c:v>93</c:v>
                </c:pt>
                <c:pt idx="39">
                  <c:v>91.5</c:v>
                </c:pt>
                <c:pt idx="40">
                  <c:v>90</c:v>
                </c:pt>
                <c:pt idx="41">
                  <c:v>89</c:v>
                </c:pt>
                <c:pt idx="42">
                  <c:v>87</c:v>
                </c:pt>
                <c:pt idx="43">
                  <c:v>86</c:v>
                </c:pt>
                <c:pt idx="44">
                  <c:v>85</c:v>
                </c:pt>
                <c:pt idx="45">
                  <c:v>84</c:v>
                </c:pt>
                <c:pt idx="46">
                  <c:v>80</c:v>
                </c:pt>
                <c:pt idx="47">
                  <c:v>77</c:v>
                </c:pt>
                <c:pt idx="48">
                  <c:v>79</c:v>
                </c:pt>
                <c:pt idx="49">
                  <c:v>72</c:v>
                </c:pt>
                <c:pt idx="50">
                  <c:v>78</c:v>
                </c:pt>
                <c:pt idx="51">
                  <c:v>73</c:v>
                </c:pt>
                <c:pt idx="52">
                  <c:v>71</c:v>
                </c:pt>
                <c:pt idx="53">
                  <c:v>69</c:v>
                </c:pt>
                <c:pt idx="54">
                  <c:v>64</c:v>
                </c:pt>
                <c:pt idx="55">
                  <c:v>58</c:v>
                </c:pt>
                <c:pt idx="56">
                  <c:v>55</c:v>
                </c:pt>
                <c:pt idx="57">
                  <c:v>52</c:v>
                </c:pt>
                <c:pt idx="58">
                  <c:v>47</c:v>
                </c:pt>
                <c:pt idx="59">
                  <c:v>45</c:v>
                </c:pt>
                <c:pt idx="60">
                  <c:v>44</c:v>
                </c:pt>
                <c:pt idx="61">
                  <c:v>36</c:v>
                </c:pt>
                <c:pt idx="62">
                  <c:v>38</c:v>
                </c:pt>
                <c:pt idx="63">
                  <c:v>38</c:v>
                </c:pt>
                <c:pt idx="64">
                  <c:v>37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A360-4F03-8C11-78DCD139187A}"/>
            </c:ext>
          </c:extLst>
        </c:ser>
        <c:ser>
          <c:idx val="3"/>
          <c:order val="2"/>
          <c:tx>
            <c:strRef>
              <c:f>'Niv eau pluvio NGF69 hebdo'!$K$1:$L$1</c:f>
              <c:strCache>
                <c:ptCount val="1"/>
                <c:pt idx="0">
                  <c:v>2020-2021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00FFFF"/>
              </a:solidFill>
              <a:round/>
            </a:ln>
            <a:effectLst/>
          </c:spPr>
          <c:marker>
            <c:symbol val="none"/>
          </c:marker>
          <c:xVal>
            <c:numRef>
              <c:f>'Niv eau pluvio NGF69 hebdo'!$C$3:$C$67</c:f>
              <c:numCache>
                <c:formatCode>General</c:formatCode>
                <c:ptCount val="6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21</c:v>
                </c:pt>
                <c:pt idx="6">
                  <c:v>28</c:v>
                </c:pt>
                <c:pt idx="7">
                  <c:v>31</c:v>
                </c:pt>
                <c:pt idx="8">
                  <c:v>37</c:v>
                </c:pt>
                <c:pt idx="9">
                  <c:v>44</c:v>
                </c:pt>
                <c:pt idx="10">
                  <c:v>51</c:v>
                </c:pt>
                <c:pt idx="11">
                  <c:v>58</c:v>
                </c:pt>
                <c:pt idx="12">
                  <c:v>64</c:v>
                </c:pt>
                <c:pt idx="13">
                  <c:v>68</c:v>
                </c:pt>
                <c:pt idx="14">
                  <c:v>75</c:v>
                </c:pt>
                <c:pt idx="15">
                  <c:v>82</c:v>
                </c:pt>
                <c:pt idx="16">
                  <c:v>89</c:v>
                </c:pt>
                <c:pt idx="17">
                  <c:v>93</c:v>
                </c:pt>
                <c:pt idx="18">
                  <c:v>98</c:v>
                </c:pt>
                <c:pt idx="19">
                  <c:v>105</c:v>
                </c:pt>
                <c:pt idx="20">
                  <c:v>112</c:v>
                </c:pt>
                <c:pt idx="21">
                  <c:v>119</c:v>
                </c:pt>
                <c:pt idx="22">
                  <c:v>125</c:v>
                </c:pt>
                <c:pt idx="23">
                  <c:v>129</c:v>
                </c:pt>
                <c:pt idx="24">
                  <c:v>136</c:v>
                </c:pt>
                <c:pt idx="25">
                  <c:v>143</c:v>
                </c:pt>
                <c:pt idx="26">
                  <c:v>150</c:v>
                </c:pt>
                <c:pt idx="27">
                  <c:v>154</c:v>
                </c:pt>
                <c:pt idx="28">
                  <c:v>160</c:v>
                </c:pt>
                <c:pt idx="29">
                  <c:v>167</c:v>
                </c:pt>
                <c:pt idx="30">
                  <c:v>174</c:v>
                </c:pt>
                <c:pt idx="31">
                  <c:v>176</c:v>
                </c:pt>
                <c:pt idx="32">
                  <c:v>181</c:v>
                </c:pt>
                <c:pt idx="33">
                  <c:v>182</c:v>
                </c:pt>
                <c:pt idx="34">
                  <c:v>188</c:v>
                </c:pt>
                <c:pt idx="35">
                  <c:v>191</c:v>
                </c:pt>
                <c:pt idx="36">
                  <c:v>195</c:v>
                </c:pt>
                <c:pt idx="37">
                  <c:v>202</c:v>
                </c:pt>
                <c:pt idx="38">
                  <c:v>209</c:v>
                </c:pt>
                <c:pt idx="39">
                  <c:v>216</c:v>
                </c:pt>
                <c:pt idx="40">
                  <c:v>220</c:v>
                </c:pt>
                <c:pt idx="41">
                  <c:v>227</c:v>
                </c:pt>
                <c:pt idx="42">
                  <c:v>234</c:v>
                </c:pt>
                <c:pt idx="43">
                  <c:v>240</c:v>
                </c:pt>
                <c:pt idx="44">
                  <c:v>244</c:v>
                </c:pt>
                <c:pt idx="45">
                  <c:v>249</c:v>
                </c:pt>
                <c:pt idx="46">
                  <c:v>256</c:v>
                </c:pt>
                <c:pt idx="47">
                  <c:v>263</c:v>
                </c:pt>
                <c:pt idx="48">
                  <c:v>270</c:v>
                </c:pt>
                <c:pt idx="49">
                  <c:v>274</c:v>
                </c:pt>
                <c:pt idx="50">
                  <c:v>280</c:v>
                </c:pt>
                <c:pt idx="51">
                  <c:v>287</c:v>
                </c:pt>
                <c:pt idx="52">
                  <c:v>294</c:v>
                </c:pt>
                <c:pt idx="53">
                  <c:v>301</c:v>
                </c:pt>
                <c:pt idx="54">
                  <c:v>304</c:v>
                </c:pt>
                <c:pt idx="55">
                  <c:v>310</c:v>
                </c:pt>
                <c:pt idx="56">
                  <c:v>317</c:v>
                </c:pt>
                <c:pt idx="57">
                  <c:v>324</c:v>
                </c:pt>
                <c:pt idx="58">
                  <c:v>331</c:v>
                </c:pt>
                <c:pt idx="59">
                  <c:v>336</c:v>
                </c:pt>
                <c:pt idx="60">
                  <c:v>341</c:v>
                </c:pt>
                <c:pt idx="61">
                  <c:v>348</c:v>
                </c:pt>
                <c:pt idx="62">
                  <c:v>351</c:v>
                </c:pt>
                <c:pt idx="63">
                  <c:v>355</c:v>
                </c:pt>
                <c:pt idx="64">
                  <c:v>362</c:v>
                </c:pt>
              </c:numCache>
              <c:extLst xmlns:c15="http://schemas.microsoft.com/office/drawing/2012/chart"/>
            </c:numRef>
          </c:xVal>
          <c:yVal>
            <c:numRef>
              <c:f>'Niv eau pluvio NGF69 hebdo'!$L$3:$L$67</c:f>
              <c:numCache>
                <c:formatCode>General</c:formatCode>
                <c:ptCount val="65"/>
                <c:pt idx="0">
                  <c:v>53</c:v>
                </c:pt>
                <c:pt idx="1">
                  <c:v>40</c:v>
                </c:pt>
                <c:pt idx="2">
                  <c:v>46</c:v>
                </c:pt>
                <c:pt idx="3">
                  <c:v>44</c:v>
                </c:pt>
                <c:pt idx="4">
                  <c:v>43</c:v>
                </c:pt>
                <c:pt idx="5">
                  <c:v>42</c:v>
                </c:pt>
                <c:pt idx="6">
                  <c:v>42</c:v>
                </c:pt>
                <c:pt idx="7">
                  <c:v>49</c:v>
                </c:pt>
                <c:pt idx="8">
                  <c:v>56</c:v>
                </c:pt>
                <c:pt idx="9">
                  <c:v>56</c:v>
                </c:pt>
                <c:pt idx="10">
                  <c:v>57</c:v>
                </c:pt>
                <c:pt idx="11">
                  <c:v>70</c:v>
                </c:pt>
                <c:pt idx="12">
                  <c:v>70.5</c:v>
                </c:pt>
                <c:pt idx="13">
                  <c:v>71</c:v>
                </c:pt>
                <c:pt idx="14">
                  <c:v>70</c:v>
                </c:pt>
                <c:pt idx="15">
                  <c:v>72</c:v>
                </c:pt>
                <c:pt idx="16">
                  <c:v>75</c:v>
                </c:pt>
                <c:pt idx="17">
                  <c:v>77</c:v>
                </c:pt>
                <c:pt idx="18">
                  <c:v>79</c:v>
                </c:pt>
                <c:pt idx="19">
                  <c:v>86</c:v>
                </c:pt>
                <c:pt idx="20">
                  <c:v>92</c:v>
                </c:pt>
                <c:pt idx="21">
                  <c:v>111</c:v>
                </c:pt>
                <c:pt idx="22">
                  <c:v>114</c:v>
                </c:pt>
                <c:pt idx="23">
                  <c:v>113.5</c:v>
                </c:pt>
                <c:pt idx="24">
                  <c:v>113</c:v>
                </c:pt>
                <c:pt idx="25">
                  <c:v>112</c:v>
                </c:pt>
                <c:pt idx="26">
                  <c:v>113</c:v>
                </c:pt>
                <c:pt idx="27">
                  <c:v>119.5</c:v>
                </c:pt>
                <c:pt idx="28">
                  <c:v>126</c:v>
                </c:pt>
                <c:pt idx="29">
                  <c:v>125</c:v>
                </c:pt>
                <c:pt idx="30">
                  <c:v>121</c:v>
                </c:pt>
                <c:pt idx="31">
                  <c:v>120</c:v>
                </c:pt>
                <c:pt idx="32">
                  <c:v>119</c:v>
                </c:pt>
                <c:pt idx="33">
                  <c:v>115.5</c:v>
                </c:pt>
                <c:pt idx="34">
                  <c:v>112</c:v>
                </c:pt>
                <c:pt idx="35">
                  <c:v>110</c:v>
                </c:pt>
                <c:pt idx="36">
                  <c:v>106</c:v>
                </c:pt>
                <c:pt idx="37">
                  <c:v>102</c:v>
                </c:pt>
                <c:pt idx="38">
                  <c:v>95</c:v>
                </c:pt>
                <c:pt idx="39">
                  <c:v>93</c:v>
                </c:pt>
                <c:pt idx="40">
                  <c:v>91</c:v>
                </c:pt>
                <c:pt idx="41">
                  <c:v>92</c:v>
                </c:pt>
                <c:pt idx="42">
                  <c:v>90</c:v>
                </c:pt>
                <c:pt idx="43">
                  <c:v>89</c:v>
                </c:pt>
                <c:pt idx="44">
                  <c:v>88</c:v>
                </c:pt>
                <c:pt idx="45">
                  <c:v>87</c:v>
                </c:pt>
                <c:pt idx="46">
                  <c:v>85</c:v>
                </c:pt>
                <c:pt idx="47">
                  <c:v>85</c:v>
                </c:pt>
                <c:pt idx="48">
                  <c:v>81</c:v>
                </c:pt>
                <c:pt idx="49">
                  <c:v>78</c:v>
                </c:pt>
                <c:pt idx="50">
                  <c:v>76</c:v>
                </c:pt>
                <c:pt idx="51">
                  <c:v>72</c:v>
                </c:pt>
                <c:pt idx="52">
                  <c:v>75</c:v>
                </c:pt>
                <c:pt idx="53">
                  <c:v>76</c:v>
                </c:pt>
                <c:pt idx="54">
                  <c:v>75</c:v>
                </c:pt>
                <c:pt idx="55">
                  <c:v>75</c:v>
                </c:pt>
                <c:pt idx="56">
                  <c:v>73</c:v>
                </c:pt>
                <c:pt idx="57">
                  <c:v>67</c:v>
                </c:pt>
                <c:pt idx="58">
                  <c:v>66</c:v>
                </c:pt>
                <c:pt idx="59">
                  <c:v>65</c:v>
                </c:pt>
                <c:pt idx="60">
                  <c:v>64</c:v>
                </c:pt>
                <c:pt idx="61">
                  <c:v>64</c:v>
                </c:pt>
                <c:pt idx="62">
                  <c:v>62</c:v>
                </c:pt>
                <c:pt idx="63">
                  <c:v>60</c:v>
                </c:pt>
                <c:pt idx="64">
                  <c:v>59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A360-4F03-8C11-78DCD139187A}"/>
            </c:ext>
          </c:extLst>
        </c:ser>
        <c:ser>
          <c:idx val="9"/>
          <c:order val="3"/>
          <c:tx>
            <c:strRef>
              <c:f>'Niv eau pluvio NGF69 hebdo'!$O$1</c:f>
              <c:strCache>
                <c:ptCount val="1"/>
                <c:pt idx="0">
                  <c:v>2022-2023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'Niv eau pluvio NGF69 hebdo'!$C$3:$C$67</c:f>
              <c:numCache>
                <c:formatCode>General</c:formatCode>
                <c:ptCount val="6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21</c:v>
                </c:pt>
                <c:pt idx="6">
                  <c:v>28</c:v>
                </c:pt>
                <c:pt idx="7">
                  <c:v>31</c:v>
                </c:pt>
                <c:pt idx="8">
                  <c:v>37</c:v>
                </c:pt>
                <c:pt idx="9">
                  <c:v>44</c:v>
                </c:pt>
                <c:pt idx="10">
                  <c:v>51</c:v>
                </c:pt>
                <c:pt idx="11">
                  <c:v>58</c:v>
                </c:pt>
                <c:pt idx="12">
                  <c:v>64</c:v>
                </c:pt>
                <c:pt idx="13">
                  <c:v>68</c:v>
                </c:pt>
                <c:pt idx="14">
                  <c:v>75</c:v>
                </c:pt>
                <c:pt idx="15">
                  <c:v>82</c:v>
                </c:pt>
                <c:pt idx="16">
                  <c:v>89</c:v>
                </c:pt>
                <c:pt idx="17">
                  <c:v>93</c:v>
                </c:pt>
                <c:pt idx="18">
                  <c:v>98</c:v>
                </c:pt>
                <c:pt idx="19">
                  <c:v>105</c:v>
                </c:pt>
                <c:pt idx="20">
                  <c:v>112</c:v>
                </c:pt>
                <c:pt idx="21">
                  <c:v>119</c:v>
                </c:pt>
                <c:pt idx="22">
                  <c:v>125</c:v>
                </c:pt>
                <c:pt idx="23">
                  <c:v>129</c:v>
                </c:pt>
                <c:pt idx="24">
                  <c:v>136</c:v>
                </c:pt>
                <c:pt idx="25">
                  <c:v>143</c:v>
                </c:pt>
                <c:pt idx="26">
                  <c:v>150</c:v>
                </c:pt>
                <c:pt idx="27">
                  <c:v>154</c:v>
                </c:pt>
                <c:pt idx="28">
                  <c:v>160</c:v>
                </c:pt>
                <c:pt idx="29">
                  <c:v>167</c:v>
                </c:pt>
                <c:pt idx="30">
                  <c:v>174</c:v>
                </c:pt>
                <c:pt idx="31">
                  <c:v>176</c:v>
                </c:pt>
                <c:pt idx="32">
                  <c:v>181</c:v>
                </c:pt>
                <c:pt idx="33">
                  <c:v>182</c:v>
                </c:pt>
                <c:pt idx="34">
                  <c:v>188</c:v>
                </c:pt>
                <c:pt idx="35">
                  <c:v>191</c:v>
                </c:pt>
                <c:pt idx="36">
                  <c:v>195</c:v>
                </c:pt>
                <c:pt idx="37">
                  <c:v>202</c:v>
                </c:pt>
                <c:pt idx="38">
                  <c:v>209</c:v>
                </c:pt>
                <c:pt idx="39">
                  <c:v>216</c:v>
                </c:pt>
                <c:pt idx="40">
                  <c:v>220</c:v>
                </c:pt>
                <c:pt idx="41">
                  <c:v>227</c:v>
                </c:pt>
                <c:pt idx="42">
                  <c:v>234</c:v>
                </c:pt>
                <c:pt idx="43">
                  <c:v>240</c:v>
                </c:pt>
                <c:pt idx="44">
                  <c:v>244</c:v>
                </c:pt>
                <c:pt idx="45">
                  <c:v>249</c:v>
                </c:pt>
                <c:pt idx="46">
                  <c:v>256</c:v>
                </c:pt>
                <c:pt idx="47">
                  <c:v>263</c:v>
                </c:pt>
                <c:pt idx="48">
                  <c:v>270</c:v>
                </c:pt>
                <c:pt idx="49">
                  <c:v>274</c:v>
                </c:pt>
                <c:pt idx="50">
                  <c:v>280</c:v>
                </c:pt>
                <c:pt idx="51">
                  <c:v>287</c:v>
                </c:pt>
                <c:pt idx="52">
                  <c:v>294</c:v>
                </c:pt>
                <c:pt idx="53">
                  <c:v>301</c:v>
                </c:pt>
                <c:pt idx="54">
                  <c:v>304</c:v>
                </c:pt>
                <c:pt idx="55">
                  <c:v>310</c:v>
                </c:pt>
                <c:pt idx="56">
                  <c:v>317</c:v>
                </c:pt>
                <c:pt idx="57">
                  <c:v>324</c:v>
                </c:pt>
                <c:pt idx="58">
                  <c:v>331</c:v>
                </c:pt>
                <c:pt idx="59">
                  <c:v>336</c:v>
                </c:pt>
                <c:pt idx="60">
                  <c:v>341</c:v>
                </c:pt>
                <c:pt idx="61">
                  <c:v>348</c:v>
                </c:pt>
                <c:pt idx="62">
                  <c:v>351</c:v>
                </c:pt>
                <c:pt idx="63">
                  <c:v>355</c:v>
                </c:pt>
                <c:pt idx="64">
                  <c:v>362</c:v>
                </c:pt>
              </c:numCache>
            </c:numRef>
          </c:xVal>
          <c:yVal>
            <c:numRef>
              <c:f>'Niv eau pluvio NGF69 hebdo'!$O$3:$O$67</c:f>
              <c:numCache>
                <c:formatCode>General</c:formatCode>
                <c:ptCount val="65"/>
                <c:pt idx="0">
                  <c:v>35</c:v>
                </c:pt>
                <c:pt idx="1">
                  <c:v>35</c:v>
                </c:pt>
                <c:pt idx="2">
                  <c:v>34.5</c:v>
                </c:pt>
                <c:pt idx="3">
                  <c:v>34</c:v>
                </c:pt>
                <c:pt idx="4">
                  <c:v>31</c:v>
                </c:pt>
                <c:pt idx="5">
                  <c:v>31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46</c:v>
                </c:pt>
                <c:pt idx="15">
                  <c:v>58</c:v>
                </c:pt>
                <c:pt idx="16">
                  <c:v>66</c:v>
                </c:pt>
                <c:pt idx="17">
                  <c:v>74</c:v>
                </c:pt>
                <c:pt idx="18">
                  <c:v>76</c:v>
                </c:pt>
                <c:pt idx="19">
                  <c:v>79</c:v>
                </c:pt>
                <c:pt idx="20">
                  <c:v>85</c:v>
                </c:pt>
                <c:pt idx="21">
                  <c:v>100</c:v>
                </c:pt>
                <c:pt idx="22">
                  <c:v>105</c:v>
                </c:pt>
                <c:pt idx="23">
                  <c:v>107.5</c:v>
                </c:pt>
                <c:pt idx="24">
                  <c:v>110</c:v>
                </c:pt>
                <c:pt idx="25">
                  <c:v>118</c:v>
                </c:pt>
                <c:pt idx="26">
                  <c:v>118</c:v>
                </c:pt>
                <c:pt idx="27">
                  <c:v>116.5</c:v>
                </c:pt>
                <c:pt idx="28">
                  <c:v>115</c:v>
                </c:pt>
                <c:pt idx="29">
                  <c:v>110</c:v>
                </c:pt>
                <c:pt idx="30">
                  <c:v>107</c:v>
                </c:pt>
                <c:pt idx="31">
                  <c:v>107</c:v>
                </c:pt>
                <c:pt idx="32">
                  <c:v>107</c:v>
                </c:pt>
                <c:pt idx="33">
                  <c:v>106</c:v>
                </c:pt>
                <c:pt idx="34">
                  <c:v>105</c:v>
                </c:pt>
                <c:pt idx="35">
                  <c:v>109</c:v>
                </c:pt>
                <c:pt idx="36">
                  <c:v>109</c:v>
                </c:pt>
                <c:pt idx="37">
                  <c:v>107</c:v>
                </c:pt>
                <c:pt idx="38">
                  <c:v>110</c:v>
                </c:pt>
                <c:pt idx="39">
                  <c:v>109</c:v>
                </c:pt>
                <c:pt idx="40">
                  <c:v>108</c:v>
                </c:pt>
                <c:pt idx="41">
                  <c:v>105</c:v>
                </c:pt>
                <c:pt idx="42">
                  <c:v>102</c:v>
                </c:pt>
                <c:pt idx="43">
                  <c:v>100</c:v>
                </c:pt>
                <c:pt idx="44">
                  <c:v>97</c:v>
                </c:pt>
                <c:pt idx="45">
                  <c:v>92</c:v>
                </c:pt>
                <c:pt idx="46">
                  <c:v>90</c:v>
                </c:pt>
                <c:pt idx="47">
                  <c:v>84</c:v>
                </c:pt>
                <c:pt idx="48">
                  <c:v>80</c:v>
                </c:pt>
                <c:pt idx="49">
                  <c:v>76</c:v>
                </c:pt>
                <c:pt idx="50">
                  <c:v>71</c:v>
                </c:pt>
                <c:pt idx="51">
                  <c:v>66</c:v>
                </c:pt>
                <c:pt idx="52">
                  <c:v>63</c:v>
                </c:pt>
                <c:pt idx="53">
                  <c:v>58</c:v>
                </c:pt>
                <c:pt idx="54">
                  <c:v>55</c:v>
                </c:pt>
                <c:pt idx="55">
                  <c:v>50</c:v>
                </c:pt>
                <c:pt idx="56">
                  <c:v>46</c:v>
                </c:pt>
                <c:pt idx="57">
                  <c:v>44</c:v>
                </c:pt>
                <c:pt idx="58">
                  <c:v>41</c:v>
                </c:pt>
                <c:pt idx="59">
                  <c:v>46</c:v>
                </c:pt>
                <c:pt idx="60">
                  <c:v>43.5</c:v>
                </c:pt>
                <c:pt idx="61">
                  <c:v>43.5</c:v>
                </c:pt>
                <c:pt idx="62">
                  <c:v>43</c:v>
                </c:pt>
                <c:pt idx="63">
                  <c:v>41</c:v>
                </c:pt>
                <c:pt idx="64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360-4F03-8C11-78DCD139187A}"/>
            </c:ext>
          </c:extLst>
        </c:ser>
        <c:ser>
          <c:idx val="10"/>
          <c:order val="4"/>
          <c:tx>
            <c:strRef>
              <c:f>'Niv eau pluvio NGF69 hebdo'!$P$1</c:f>
              <c:strCache>
                <c:ptCount val="1"/>
                <c:pt idx="0">
                  <c:v>2023-2024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19050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60-4F03-8C11-78DCD139187A}"/>
              </c:ext>
            </c:extLst>
          </c:dPt>
          <c:xVal>
            <c:numRef>
              <c:f>'Niv eau pluvio NGF69 hebdo'!$C$3:$C$67</c:f>
              <c:numCache>
                <c:formatCode>General</c:formatCode>
                <c:ptCount val="6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21</c:v>
                </c:pt>
                <c:pt idx="6">
                  <c:v>28</c:v>
                </c:pt>
                <c:pt idx="7">
                  <c:v>31</c:v>
                </c:pt>
                <c:pt idx="8">
                  <c:v>37</c:v>
                </c:pt>
                <c:pt idx="9">
                  <c:v>44</c:v>
                </c:pt>
                <c:pt idx="10">
                  <c:v>51</c:v>
                </c:pt>
                <c:pt idx="11">
                  <c:v>58</c:v>
                </c:pt>
                <c:pt idx="12">
                  <c:v>64</c:v>
                </c:pt>
                <c:pt idx="13">
                  <c:v>68</c:v>
                </c:pt>
                <c:pt idx="14">
                  <c:v>75</c:v>
                </c:pt>
                <c:pt idx="15">
                  <c:v>82</c:v>
                </c:pt>
                <c:pt idx="16">
                  <c:v>89</c:v>
                </c:pt>
                <c:pt idx="17">
                  <c:v>93</c:v>
                </c:pt>
                <c:pt idx="18">
                  <c:v>98</c:v>
                </c:pt>
                <c:pt idx="19">
                  <c:v>105</c:v>
                </c:pt>
                <c:pt idx="20">
                  <c:v>112</c:v>
                </c:pt>
                <c:pt idx="21">
                  <c:v>119</c:v>
                </c:pt>
                <c:pt idx="22">
                  <c:v>125</c:v>
                </c:pt>
                <c:pt idx="23">
                  <c:v>129</c:v>
                </c:pt>
                <c:pt idx="24">
                  <c:v>136</c:v>
                </c:pt>
                <c:pt idx="25">
                  <c:v>143</c:v>
                </c:pt>
                <c:pt idx="26">
                  <c:v>150</c:v>
                </c:pt>
                <c:pt idx="27">
                  <c:v>154</c:v>
                </c:pt>
                <c:pt idx="28">
                  <c:v>160</c:v>
                </c:pt>
                <c:pt idx="29">
                  <c:v>167</c:v>
                </c:pt>
                <c:pt idx="30">
                  <c:v>174</c:v>
                </c:pt>
                <c:pt idx="31">
                  <c:v>176</c:v>
                </c:pt>
                <c:pt idx="32">
                  <c:v>181</c:v>
                </c:pt>
                <c:pt idx="33">
                  <c:v>182</c:v>
                </c:pt>
                <c:pt idx="34">
                  <c:v>188</c:v>
                </c:pt>
                <c:pt idx="35">
                  <c:v>191</c:v>
                </c:pt>
                <c:pt idx="36">
                  <c:v>195</c:v>
                </c:pt>
                <c:pt idx="37">
                  <c:v>202</c:v>
                </c:pt>
                <c:pt idx="38">
                  <c:v>209</c:v>
                </c:pt>
                <c:pt idx="39">
                  <c:v>216</c:v>
                </c:pt>
                <c:pt idx="40">
                  <c:v>220</c:v>
                </c:pt>
                <c:pt idx="41">
                  <c:v>227</c:v>
                </c:pt>
                <c:pt idx="42">
                  <c:v>234</c:v>
                </c:pt>
                <c:pt idx="43">
                  <c:v>240</c:v>
                </c:pt>
                <c:pt idx="44">
                  <c:v>244</c:v>
                </c:pt>
                <c:pt idx="45">
                  <c:v>249</c:v>
                </c:pt>
                <c:pt idx="46">
                  <c:v>256</c:v>
                </c:pt>
                <c:pt idx="47">
                  <c:v>263</c:v>
                </c:pt>
                <c:pt idx="48">
                  <c:v>270</c:v>
                </c:pt>
                <c:pt idx="49">
                  <c:v>274</c:v>
                </c:pt>
                <c:pt idx="50">
                  <c:v>280</c:v>
                </c:pt>
                <c:pt idx="51">
                  <c:v>287</c:v>
                </c:pt>
                <c:pt idx="52">
                  <c:v>294</c:v>
                </c:pt>
                <c:pt idx="53">
                  <c:v>301</c:v>
                </c:pt>
                <c:pt idx="54">
                  <c:v>304</c:v>
                </c:pt>
                <c:pt idx="55">
                  <c:v>310</c:v>
                </c:pt>
                <c:pt idx="56">
                  <c:v>317</c:v>
                </c:pt>
                <c:pt idx="57">
                  <c:v>324</c:v>
                </c:pt>
                <c:pt idx="58">
                  <c:v>331</c:v>
                </c:pt>
                <c:pt idx="59">
                  <c:v>336</c:v>
                </c:pt>
                <c:pt idx="60">
                  <c:v>341</c:v>
                </c:pt>
                <c:pt idx="61">
                  <c:v>348</c:v>
                </c:pt>
                <c:pt idx="62">
                  <c:v>351</c:v>
                </c:pt>
                <c:pt idx="63">
                  <c:v>355</c:v>
                </c:pt>
                <c:pt idx="64">
                  <c:v>362</c:v>
                </c:pt>
              </c:numCache>
            </c:numRef>
          </c:xVal>
          <c:yVal>
            <c:numRef>
              <c:f>'Niv eau pluvio NGF69 hebdo'!$P$3:$P$67</c:f>
              <c:numCache>
                <c:formatCode>General</c:formatCode>
                <c:ptCount val="65"/>
                <c:pt idx="0">
                  <c:v>37.5</c:v>
                </c:pt>
                <c:pt idx="1">
                  <c:v>37</c:v>
                </c:pt>
                <c:pt idx="2">
                  <c:v>36</c:v>
                </c:pt>
                <c:pt idx="3">
                  <c:v>35</c:v>
                </c:pt>
                <c:pt idx="4">
                  <c:v>43</c:v>
                </c:pt>
                <c:pt idx="5">
                  <c:v>42</c:v>
                </c:pt>
                <c:pt idx="6">
                  <c:v>41</c:v>
                </c:pt>
                <c:pt idx="7">
                  <c:v>40</c:v>
                </c:pt>
                <c:pt idx="8">
                  <c:v>39</c:v>
                </c:pt>
                <c:pt idx="9">
                  <c:v>38</c:v>
                </c:pt>
                <c:pt idx="10">
                  <c:v>40</c:v>
                </c:pt>
                <c:pt idx="11">
                  <c:v>63</c:v>
                </c:pt>
                <c:pt idx="12">
                  <c:v>80</c:v>
                </c:pt>
                <c:pt idx="13">
                  <c:v>92</c:v>
                </c:pt>
                <c:pt idx="14">
                  <c:v>98</c:v>
                </c:pt>
                <c:pt idx="15">
                  <c:v>101</c:v>
                </c:pt>
                <c:pt idx="16">
                  <c:v>101</c:v>
                </c:pt>
                <c:pt idx="17">
                  <c:v>101</c:v>
                </c:pt>
                <c:pt idx="18">
                  <c:v>107</c:v>
                </c:pt>
                <c:pt idx="19">
                  <c:v>118</c:v>
                </c:pt>
                <c:pt idx="20">
                  <c:v>118</c:v>
                </c:pt>
                <c:pt idx="21">
                  <c:v>113</c:v>
                </c:pt>
                <c:pt idx="22">
                  <c:v>121</c:v>
                </c:pt>
                <c:pt idx="23">
                  <c:v>123.5</c:v>
                </c:pt>
                <c:pt idx="24">
                  <c:v>126</c:v>
                </c:pt>
                <c:pt idx="25">
                  <c:v>128</c:v>
                </c:pt>
                <c:pt idx="26">
                  <c:v>126</c:v>
                </c:pt>
                <c:pt idx="27">
                  <c:v>124</c:v>
                </c:pt>
                <c:pt idx="28">
                  <c:v>122</c:v>
                </c:pt>
                <c:pt idx="29">
                  <c:v>127.5</c:v>
                </c:pt>
                <c:pt idx="30">
                  <c:v>123.5</c:v>
                </c:pt>
                <c:pt idx="31">
                  <c:v>130.75</c:v>
                </c:pt>
                <c:pt idx="32">
                  <c:v>135.5</c:v>
                </c:pt>
                <c:pt idx="33">
                  <c:v>136</c:v>
                </c:pt>
                <c:pt idx="34">
                  <c:v>137</c:v>
                </c:pt>
                <c:pt idx="35">
                  <c:v>140</c:v>
                </c:pt>
                <c:pt idx="36">
                  <c:v>141</c:v>
                </c:pt>
                <c:pt idx="37">
                  <c:v>137</c:v>
                </c:pt>
                <c:pt idx="38">
                  <c:v>132</c:v>
                </c:pt>
                <c:pt idx="39">
                  <c:v>134</c:v>
                </c:pt>
                <c:pt idx="40">
                  <c:v>138</c:v>
                </c:pt>
                <c:pt idx="41">
                  <c:v>136</c:v>
                </c:pt>
                <c:pt idx="42">
                  <c:v>126</c:v>
                </c:pt>
                <c:pt idx="43">
                  <c:v>120</c:v>
                </c:pt>
                <c:pt idx="44">
                  <c:v>119</c:v>
                </c:pt>
                <c:pt idx="45">
                  <c:v>115</c:v>
                </c:pt>
                <c:pt idx="46">
                  <c:v>110</c:v>
                </c:pt>
                <c:pt idx="47">
                  <c:v>110</c:v>
                </c:pt>
                <c:pt idx="48">
                  <c:v>105</c:v>
                </c:pt>
                <c:pt idx="49">
                  <c:v>99</c:v>
                </c:pt>
                <c:pt idx="50">
                  <c:v>93</c:v>
                </c:pt>
                <c:pt idx="51">
                  <c:v>91</c:v>
                </c:pt>
                <c:pt idx="52">
                  <c:v>94</c:v>
                </c:pt>
                <c:pt idx="53">
                  <c:v>87</c:v>
                </c:pt>
                <c:pt idx="54">
                  <c:v>83.5</c:v>
                </c:pt>
                <c:pt idx="55">
                  <c:v>80</c:v>
                </c:pt>
                <c:pt idx="56">
                  <c:v>76</c:v>
                </c:pt>
                <c:pt idx="57">
                  <c:v>71</c:v>
                </c:pt>
                <c:pt idx="58">
                  <c:v>69</c:v>
                </c:pt>
                <c:pt idx="59">
                  <c:v>67</c:v>
                </c:pt>
                <c:pt idx="60">
                  <c:v>66</c:v>
                </c:pt>
                <c:pt idx="61">
                  <c:v>64</c:v>
                </c:pt>
                <c:pt idx="62">
                  <c:v>64</c:v>
                </c:pt>
                <c:pt idx="63">
                  <c:v>64</c:v>
                </c:pt>
                <c:pt idx="64">
                  <c:v>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A360-4F03-8C11-78DCD139187A}"/>
            </c:ext>
          </c:extLst>
        </c:ser>
        <c:ser>
          <c:idx val="11"/>
          <c:order val="5"/>
          <c:tx>
            <c:strRef>
              <c:f>'Niv eau pluvio NGF69 hebdo'!$Q$1</c:f>
              <c:strCache>
                <c:ptCount val="1"/>
                <c:pt idx="0">
                  <c:v>2024-2025</c:v>
                </c:pt>
              </c:strCache>
            </c:strRef>
          </c:tx>
          <c:spPr>
            <a:ln w="38100" cap="rnd">
              <a:solidFill>
                <a:srgbClr val="DB45B0"/>
              </a:solidFill>
              <a:round/>
            </a:ln>
            <a:effectLst/>
          </c:spPr>
          <c:marker>
            <c:symbol val="none"/>
          </c:marker>
          <c:xVal>
            <c:numRef>
              <c:f>'Niv eau pluvio NGF69 hebdo'!$C$3:$C$67</c:f>
              <c:numCache>
                <c:formatCode>General</c:formatCode>
                <c:ptCount val="6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21</c:v>
                </c:pt>
                <c:pt idx="6">
                  <c:v>28</c:v>
                </c:pt>
                <c:pt idx="7">
                  <c:v>31</c:v>
                </c:pt>
                <c:pt idx="8">
                  <c:v>37</c:v>
                </c:pt>
                <c:pt idx="9">
                  <c:v>44</c:v>
                </c:pt>
                <c:pt idx="10">
                  <c:v>51</c:v>
                </c:pt>
                <c:pt idx="11">
                  <c:v>58</c:v>
                </c:pt>
                <c:pt idx="12">
                  <c:v>64</c:v>
                </c:pt>
                <c:pt idx="13">
                  <c:v>68</c:v>
                </c:pt>
                <c:pt idx="14">
                  <c:v>75</c:v>
                </c:pt>
                <c:pt idx="15">
                  <c:v>82</c:v>
                </c:pt>
                <c:pt idx="16">
                  <c:v>89</c:v>
                </c:pt>
                <c:pt idx="17">
                  <c:v>93</c:v>
                </c:pt>
                <c:pt idx="18">
                  <c:v>98</c:v>
                </c:pt>
                <c:pt idx="19">
                  <c:v>105</c:v>
                </c:pt>
                <c:pt idx="20">
                  <c:v>112</c:v>
                </c:pt>
                <c:pt idx="21">
                  <c:v>119</c:v>
                </c:pt>
                <c:pt idx="22">
                  <c:v>125</c:v>
                </c:pt>
                <c:pt idx="23">
                  <c:v>129</c:v>
                </c:pt>
                <c:pt idx="24">
                  <c:v>136</c:v>
                </c:pt>
                <c:pt idx="25">
                  <c:v>143</c:v>
                </c:pt>
                <c:pt idx="26">
                  <c:v>150</c:v>
                </c:pt>
                <c:pt idx="27">
                  <c:v>154</c:v>
                </c:pt>
                <c:pt idx="28">
                  <c:v>160</c:v>
                </c:pt>
                <c:pt idx="29">
                  <c:v>167</c:v>
                </c:pt>
                <c:pt idx="30">
                  <c:v>174</c:v>
                </c:pt>
                <c:pt idx="31">
                  <c:v>176</c:v>
                </c:pt>
                <c:pt idx="32">
                  <c:v>181</c:v>
                </c:pt>
                <c:pt idx="33">
                  <c:v>182</c:v>
                </c:pt>
                <c:pt idx="34">
                  <c:v>188</c:v>
                </c:pt>
                <c:pt idx="35">
                  <c:v>191</c:v>
                </c:pt>
                <c:pt idx="36">
                  <c:v>195</c:v>
                </c:pt>
                <c:pt idx="37">
                  <c:v>202</c:v>
                </c:pt>
                <c:pt idx="38">
                  <c:v>209</c:v>
                </c:pt>
                <c:pt idx="39">
                  <c:v>216</c:v>
                </c:pt>
                <c:pt idx="40">
                  <c:v>220</c:v>
                </c:pt>
                <c:pt idx="41">
                  <c:v>227</c:v>
                </c:pt>
                <c:pt idx="42">
                  <c:v>234</c:v>
                </c:pt>
                <c:pt idx="43">
                  <c:v>240</c:v>
                </c:pt>
                <c:pt idx="44">
                  <c:v>244</c:v>
                </c:pt>
                <c:pt idx="45">
                  <c:v>249</c:v>
                </c:pt>
                <c:pt idx="46">
                  <c:v>256</c:v>
                </c:pt>
                <c:pt idx="47">
                  <c:v>263</c:v>
                </c:pt>
                <c:pt idx="48">
                  <c:v>270</c:v>
                </c:pt>
                <c:pt idx="49">
                  <c:v>274</c:v>
                </c:pt>
                <c:pt idx="50">
                  <c:v>280</c:v>
                </c:pt>
                <c:pt idx="51">
                  <c:v>287</c:v>
                </c:pt>
                <c:pt idx="52">
                  <c:v>294</c:v>
                </c:pt>
                <c:pt idx="53">
                  <c:v>301</c:v>
                </c:pt>
                <c:pt idx="54">
                  <c:v>304</c:v>
                </c:pt>
                <c:pt idx="55">
                  <c:v>310</c:v>
                </c:pt>
                <c:pt idx="56">
                  <c:v>317</c:v>
                </c:pt>
                <c:pt idx="57">
                  <c:v>324</c:v>
                </c:pt>
                <c:pt idx="58">
                  <c:v>331</c:v>
                </c:pt>
                <c:pt idx="59">
                  <c:v>336</c:v>
                </c:pt>
                <c:pt idx="60">
                  <c:v>341</c:v>
                </c:pt>
                <c:pt idx="61">
                  <c:v>348</c:v>
                </c:pt>
                <c:pt idx="62">
                  <c:v>351</c:v>
                </c:pt>
                <c:pt idx="63">
                  <c:v>355</c:v>
                </c:pt>
                <c:pt idx="64">
                  <c:v>362</c:v>
                </c:pt>
              </c:numCache>
            </c:numRef>
          </c:xVal>
          <c:yVal>
            <c:numRef>
              <c:f>'Niv eau pluvio NGF69 hebdo'!$Q$3:$Q$67</c:f>
              <c:numCache>
                <c:formatCode>General</c:formatCode>
                <c:ptCount val="65"/>
                <c:pt idx="0">
                  <c:v>60</c:v>
                </c:pt>
                <c:pt idx="1">
                  <c:v>63</c:v>
                </c:pt>
                <c:pt idx="2">
                  <c:v>58</c:v>
                </c:pt>
                <c:pt idx="3">
                  <c:v>54</c:v>
                </c:pt>
                <c:pt idx="4">
                  <c:v>45</c:v>
                </c:pt>
                <c:pt idx="5">
                  <c:v>48</c:v>
                </c:pt>
                <c:pt idx="6">
                  <c:v>58</c:v>
                </c:pt>
                <c:pt idx="7">
                  <c:v>58</c:v>
                </c:pt>
                <c:pt idx="8">
                  <c:v>58</c:v>
                </c:pt>
                <c:pt idx="9">
                  <c:v>74</c:v>
                </c:pt>
                <c:pt idx="10">
                  <c:v>72</c:v>
                </c:pt>
                <c:pt idx="11">
                  <c:v>82</c:v>
                </c:pt>
                <c:pt idx="12">
                  <c:v>75</c:v>
                </c:pt>
                <c:pt idx="13">
                  <c:v>73.5</c:v>
                </c:pt>
                <c:pt idx="14">
                  <c:v>72</c:v>
                </c:pt>
                <c:pt idx="15">
                  <c:v>78</c:v>
                </c:pt>
                <c:pt idx="16">
                  <c:v>87</c:v>
                </c:pt>
                <c:pt idx="17">
                  <c:v>87</c:v>
                </c:pt>
                <c:pt idx="18">
                  <c:v>87</c:v>
                </c:pt>
                <c:pt idx="19">
                  <c:v>88</c:v>
                </c:pt>
                <c:pt idx="20">
                  <c:v>87</c:v>
                </c:pt>
                <c:pt idx="21">
                  <c:v>88.5</c:v>
                </c:pt>
                <c:pt idx="22">
                  <c:v>91</c:v>
                </c:pt>
                <c:pt idx="23">
                  <c:v>100</c:v>
                </c:pt>
                <c:pt idx="24">
                  <c:v>108.5</c:v>
                </c:pt>
                <c:pt idx="25">
                  <c:v>107.5</c:v>
                </c:pt>
                <c:pt idx="26">
                  <c:v>124</c:v>
                </c:pt>
                <c:pt idx="27">
                  <c:v>130</c:v>
                </c:pt>
                <c:pt idx="28">
                  <c:v>141</c:v>
                </c:pt>
                <c:pt idx="29">
                  <c:v>145.5</c:v>
                </c:pt>
                <c:pt idx="30">
                  <c:v>145.5</c:v>
                </c:pt>
                <c:pt idx="31">
                  <c:v>144.5</c:v>
                </c:pt>
                <c:pt idx="32">
                  <c:v>141</c:v>
                </c:pt>
                <c:pt idx="33">
                  <c:v>141</c:v>
                </c:pt>
                <c:pt idx="34">
                  <c:v>140.5</c:v>
                </c:pt>
                <c:pt idx="35">
                  <c:v>139.5</c:v>
                </c:pt>
                <c:pt idx="36">
                  <c:v>133.5</c:v>
                </c:pt>
                <c:pt idx="37">
                  <c:v>131</c:v>
                </c:pt>
                <c:pt idx="38">
                  <c:v>128.5</c:v>
                </c:pt>
                <c:pt idx="39">
                  <c:v>119</c:v>
                </c:pt>
                <c:pt idx="40">
                  <c:v>114</c:v>
                </c:pt>
                <c:pt idx="41">
                  <c:v>103</c:v>
                </c:pt>
                <c:pt idx="42">
                  <c:v>101</c:v>
                </c:pt>
                <c:pt idx="43">
                  <c:v>96</c:v>
                </c:pt>
                <c:pt idx="44">
                  <c:v>94</c:v>
                </c:pt>
                <c:pt idx="45">
                  <c:v>90</c:v>
                </c:pt>
                <c:pt idx="46">
                  <c:v>90</c:v>
                </c:pt>
                <c:pt idx="47">
                  <c:v>90</c:v>
                </c:pt>
                <c:pt idx="48">
                  <c:v>86</c:v>
                </c:pt>
                <c:pt idx="49">
                  <c:v>81.5</c:v>
                </c:pt>
                <c:pt idx="50">
                  <c:v>78.5</c:v>
                </c:pt>
                <c:pt idx="51">
                  <c:v>71</c:v>
                </c:pt>
                <c:pt idx="52">
                  <c:v>66.5</c:v>
                </c:pt>
                <c:pt idx="53">
                  <c:v>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A360-4F03-8C11-78DCD139187A}"/>
            </c:ext>
          </c:extLst>
        </c:ser>
        <c:ser>
          <c:idx val="6"/>
          <c:order val="7"/>
          <c:tx>
            <c:strRef>
              <c:f>'Niv eau pluvio NGF69 hebdo'!$T$1</c:f>
              <c:strCache>
                <c:ptCount val="1"/>
                <c:pt idx="0">
                  <c:v>Mini depuis 1956</c:v>
                </c:pt>
              </c:strCache>
            </c:strRef>
          </c:tx>
          <c:spPr>
            <a:ln w="63500" cap="rnd">
              <a:solidFill>
                <a:srgbClr val="0078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'Niv eau pluvio NGF69 hebdo'!$C$3:$C$67</c:f>
              <c:numCache>
                <c:formatCode>General</c:formatCode>
                <c:ptCount val="6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21</c:v>
                </c:pt>
                <c:pt idx="6">
                  <c:v>28</c:v>
                </c:pt>
                <c:pt idx="7">
                  <c:v>31</c:v>
                </c:pt>
                <c:pt idx="8">
                  <c:v>37</c:v>
                </c:pt>
                <c:pt idx="9">
                  <c:v>44</c:v>
                </c:pt>
                <c:pt idx="10">
                  <c:v>51</c:v>
                </c:pt>
                <c:pt idx="11">
                  <c:v>58</c:v>
                </c:pt>
                <c:pt idx="12">
                  <c:v>64</c:v>
                </c:pt>
                <c:pt idx="13">
                  <c:v>68</c:v>
                </c:pt>
                <c:pt idx="14">
                  <c:v>75</c:v>
                </c:pt>
                <c:pt idx="15">
                  <c:v>82</c:v>
                </c:pt>
                <c:pt idx="16">
                  <c:v>89</c:v>
                </c:pt>
                <c:pt idx="17">
                  <c:v>93</c:v>
                </c:pt>
                <c:pt idx="18">
                  <c:v>98</c:v>
                </c:pt>
                <c:pt idx="19">
                  <c:v>105</c:v>
                </c:pt>
                <c:pt idx="20">
                  <c:v>112</c:v>
                </c:pt>
                <c:pt idx="21">
                  <c:v>119</c:v>
                </c:pt>
                <c:pt idx="22">
                  <c:v>125</c:v>
                </c:pt>
                <c:pt idx="23">
                  <c:v>129</c:v>
                </c:pt>
                <c:pt idx="24">
                  <c:v>136</c:v>
                </c:pt>
                <c:pt idx="25">
                  <c:v>143</c:v>
                </c:pt>
                <c:pt idx="26">
                  <c:v>150</c:v>
                </c:pt>
                <c:pt idx="27">
                  <c:v>154</c:v>
                </c:pt>
                <c:pt idx="28">
                  <c:v>160</c:v>
                </c:pt>
                <c:pt idx="29">
                  <c:v>167</c:v>
                </c:pt>
                <c:pt idx="30">
                  <c:v>174</c:v>
                </c:pt>
                <c:pt idx="31">
                  <c:v>176</c:v>
                </c:pt>
                <c:pt idx="32">
                  <c:v>181</c:v>
                </c:pt>
                <c:pt idx="33">
                  <c:v>182</c:v>
                </c:pt>
                <c:pt idx="34">
                  <c:v>188</c:v>
                </c:pt>
                <c:pt idx="35">
                  <c:v>191</c:v>
                </c:pt>
                <c:pt idx="36">
                  <c:v>195</c:v>
                </c:pt>
                <c:pt idx="37">
                  <c:v>202</c:v>
                </c:pt>
                <c:pt idx="38">
                  <c:v>209</c:v>
                </c:pt>
                <c:pt idx="39">
                  <c:v>216</c:v>
                </c:pt>
                <c:pt idx="40">
                  <c:v>220</c:v>
                </c:pt>
                <c:pt idx="41">
                  <c:v>227</c:v>
                </c:pt>
                <c:pt idx="42">
                  <c:v>234</c:v>
                </c:pt>
                <c:pt idx="43">
                  <c:v>240</c:v>
                </c:pt>
                <c:pt idx="44">
                  <c:v>244</c:v>
                </c:pt>
                <c:pt idx="45">
                  <c:v>249</c:v>
                </c:pt>
                <c:pt idx="46">
                  <c:v>256</c:v>
                </c:pt>
                <c:pt idx="47">
                  <c:v>263</c:v>
                </c:pt>
                <c:pt idx="48">
                  <c:v>270</c:v>
                </c:pt>
                <c:pt idx="49">
                  <c:v>274</c:v>
                </c:pt>
                <c:pt idx="50">
                  <c:v>280</c:v>
                </c:pt>
                <c:pt idx="51">
                  <c:v>287</c:v>
                </c:pt>
                <c:pt idx="52">
                  <c:v>294</c:v>
                </c:pt>
                <c:pt idx="53">
                  <c:v>301</c:v>
                </c:pt>
                <c:pt idx="54">
                  <c:v>304</c:v>
                </c:pt>
                <c:pt idx="55">
                  <c:v>310</c:v>
                </c:pt>
                <c:pt idx="56">
                  <c:v>317</c:v>
                </c:pt>
                <c:pt idx="57">
                  <c:v>324</c:v>
                </c:pt>
                <c:pt idx="58">
                  <c:v>331</c:v>
                </c:pt>
                <c:pt idx="59">
                  <c:v>336</c:v>
                </c:pt>
                <c:pt idx="60">
                  <c:v>341</c:v>
                </c:pt>
                <c:pt idx="61">
                  <c:v>348</c:v>
                </c:pt>
                <c:pt idx="62">
                  <c:v>351</c:v>
                </c:pt>
                <c:pt idx="63">
                  <c:v>355</c:v>
                </c:pt>
                <c:pt idx="64">
                  <c:v>362</c:v>
                </c:pt>
              </c:numCache>
            </c:numRef>
          </c:xVal>
          <c:yVal>
            <c:numRef>
              <c:f>'Niv eau pluvio NGF69 hebdo'!$T$3:$T$67</c:f>
              <c:numCache>
                <c:formatCode>General</c:formatCode>
                <c:ptCount val="65"/>
                <c:pt idx="0">
                  <c:v>21</c:v>
                </c:pt>
                <c:pt idx="1">
                  <c:v>19.5</c:v>
                </c:pt>
                <c:pt idx="2">
                  <c:v>18.5</c:v>
                </c:pt>
                <c:pt idx="3">
                  <c:v>19</c:v>
                </c:pt>
                <c:pt idx="4">
                  <c:v>17.5</c:v>
                </c:pt>
                <c:pt idx="5">
                  <c:v>16</c:v>
                </c:pt>
                <c:pt idx="6">
                  <c:v>13</c:v>
                </c:pt>
                <c:pt idx="7">
                  <c:v>12.5</c:v>
                </c:pt>
                <c:pt idx="8">
                  <c:v>12</c:v>
                </c:pt>
                <c:pt idx="9">
                  <c:v>8</c:v>
                </c:pt>
                <c:pt idx="10">
                  <c:v>10</c:v>
                </c:pt>
                <c:pt idx="11">
                  <c:v>15</c:v>
                </c:pt>
                <c:pt idx="12">
                  <c:v>22</c:v>
                </c:pt>
                <c:pt idx="13">
                  <c:v>29</c:v>
                </c:pt>
                <c:pt idx="14">
                  <c:v>35</c:v>
                </c:pt>
                <c:pt idx="15">
                  <c:v>36</c:v>
                </c:pt>
                <c:pt idx="16">
                  <c:v>35</c:v>
                </c:pt>
                <c:pt idx="17">
                  <c:v>34.5</c:v>
                </c:pt>
                <c:pt idx="18">
                  <c:v>34</c:v>
                </c:pt>
                <c:pt idx="19">
                  <c:v>44</c:v>
                </c:pt>
                <c:pt idx="20">
                  <c:v>48</c:v>
                </c:pt>
                <c:pt idx="21">
                  <c:v>50</c:v>
                </c:pt>
                <c:pt idx="22">
                  <c:v>48</c:v>
                </c:pt>
                <c:pt idx="23">
                  <c:v>50</c:v>
                </c:pt>
                <c:pt idx="24">
                  <c:v>52</c:v>
                </c:pt>
                <c:pt idx="25">
                  <c:v>52</c:v>
                </c:pt>
                <c:pt idx="26">
                  <c:v>52</c:v>
                </c:pt>
                <c:pt idx="27">
                  <c:v>55</c:v>
                </c:pt>
                <c:pt idx="28">
                  <c:v>58</c:v>
                </c:pt>
                <c:pt idx="29">
                  <c:v>58.5</c:v>
                </c:pt>
                <c:pt idx="30">
                  <c:v>59</c:v>
                </c:pt>
                <c:pt idx="31">
                  <c:v>59.5</c:v>
                </c:pt>
                <c:pt idx="32">
                  <c:v>60</c:v>
                </c:pt>
                <c:pt idx="33">
                  <c:v>59.5</c:v>
                </c:pt>
                <c:pt idx="34">
                  <c:v>59</c:v>
                </c:pt>
                <c:pt idx="35">
                  <c:v>58.5</c:v>
                </c:pt>
                <c:pt idx="36">
                  <c:v>58</c:v>
                </c:pt>
                <c:pt idx="37">
                  <c:v>57</c:v>
                </c:pt>
                <c:pt idx="38">
                  <c:v>56</c:v>
                </c:pt>
                <c:pt idx="39">
                  <c:v>55.5</c:v>
                </c:pt>
                <c:pt idx="40">
                  <c:v>55</c:v>
                </c:pt>
                <c:pt idx="41">
                  <c:v>53</c:v>
                </c:pt>
                <c:pt idx="42">
                  <c:v>53</c:v>
                </c:pt>
                <c:pt idx="43">
                  <c:v>52</c:v>
                </c:pt>
                <c:pt idx="44">
                  <c:v>52</c:v>
                </c:pt>
                <c:pt idx="45">
                  <c:v>52</c:v>
                </c:pt>
                <c:pt idx="46">
                  <c:v>52</c:v>
                </c:pt>
                <c:pt idx="47">
                  <c:v>52</c:v>
                </c:pt>
                <c:pt idx="48">
                  <c:v>51</c:v>
                </c:pt>
                <c:pt idx="49">
                  <c:v>50.5</c:v>
                </c:pt>
                <c:pt idx="50">
                  <c:v>50</c:v>
                </c:pt>
                <c:pt idx="51">
                  <c:v>48</c:v>
                </c:pt>
                <c:pt idx="52">
                  <c:v>47</c:v>
                </c:pt>
                <c:pt idx="53">
                  <c:v>43</c:v>
                </c:pt>
                <c:pt idx="54">
                  <c:v>41.5</c:v>
                </c:pt>
                <c:pt idx="55">
                  <c:v>40</c:v>
                </c:pt>
                <c:pt idx="56">
                  <c:v>39.5</c:v>
                </c:pt>
                <c:pt idx="57">
                  <c:v>34.5</c:v>
                </c:pt>
                <c:pt idx="58">
                  <c:v>35</c:v>
                </c:pt>
                <c:pt idx="59">
                  <c:v>32.25</c:v>
                </c:pt>
                <c:pt idx="60">
                  <c:v>29.5</c:v>
                </c:pt>
                <c:pt idx="61">
                  <c:v>25</c:v>
                </c:pt>
                <c:pt idx="62">
                  <c:v>23.5</c:v>
                </c:pt>
                <c:pt idx="63">
                  <c:v>21.5</c:v>
                </c:pt>
                <c:pt idx="64">
                  <c:v>22.5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A360-4F03-8C11-78DCD139187A}"/>
            </c:ext>
          </c:extLst>
        </c:ser>
        <c:ser>
          <c:idx val="5"/>
          <c:order val="9"/>
          <c:tx>
            <c:strRef>
              <c:f>'Niv eau pluvio NGF69 hebdo'!$S$1</c:f>
              <c:strCache>
                <c:ptCount val="1"/>
                <c:pt idx="0">
                  <c:v>Médiane depuis 2014</c:v>
                </c:pt>
              </c:strCache>
            </c:strRef>
          </c:tx>
          <c:spPr>
            <a:ln w="635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'Niv eau pluvio NGF69 hebdo'!$C$3:$C$67</c:f>
              <c:numCache>
                <c:formatCode>General</c:formatCode>
                <c:ptCount val="6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21</c:v>
                </c:pt>
                <c:pt idx="6">
                  <c:v>28</c:v>
                </c:pt>
                <c:pt idx="7">
                  <c:v>31</c:v>
                </c:pt>
                <c:pt idx="8">
                  <c:v>37</c:v>
                </c:pt>
                <c:pt idx="9">
                  <c:v>44</c:v>
                </c:pt>
                <c:pt idx="10">
                  <c:v>51</c:v>
                </c:pt>
                <c:pt idx="11">
                  <c:v>58</c:v>
                </c:pt>
                <c:pt idx="12">
                  <c:v>64</c:v>
                </c:pt>
                <c:pt idx="13">
                  <c:v>68</c:v>
                </c:pt>
                <c:pt idx="14">
                  <c:v>75</c:v>
                </c:pt>
                <c:pt idx="15">
                  <c:v>82</c:v>
                </c:pt>
                <c:pt idx="16">
                  <c:v>89</c:v>
                </c:pt>
                <c:pt idx="17">
                  <c:v>93</c:v>
                </c:pt>
                <c:pt idx="18">
                  <c:v>98</c:v>
                </c:pt>
                <c:pt idx="19">
                  <c:v>105</c:v>
                </c:pt>
                <c:pt idx="20">
                  <c:v>112</c:v>
                </c:pt>
                <c:pt idx="21">
                  <c:v>119</c:v>
                </c:pt>
                <c:pt idx="22">
                  <c:v>125</c:v>
                </c:pt>
                <c:pt idx="23">
                  <c:v>129</c:v>
                </c:pt>
                <c:pt idx="24">
                  <c:v>136</c:v>
                </c:pt>
                <c:pt idx="25">
                  <c:v>143</c:v>
                </c:pt>
                <c:pt idx="26">
                  <c:v>150</c:v>
                </c:pt>
                <c:pt idx="27">
                  <c:v>154</c:v>
                </c:pt>
                <c:pt idx="28">
                  <c:v>160</c:v>
                </c:pt>
                <c:pt idx="29">
                  <c:v>167</c:v>
                </c:pt>
                <c:pt idx="30">
                  <c:v>174</c:v>
                </c:pt>
                <c:pt idx="31">
                  <c:v>176</c:v>
                </c:pt>
                <c:pt idx="32">
                  <c:v>181</c:v>
                </c:pt>
                <c:pt idx="33">
                  <c:v>182</c:v>
                </c:pt>
                <c:pt idx="34">
                  <c:v>188</c:v>
                </c:pt>
                <c:pt idx="35">
                  <c:v>191</c:v>
                </c:pt>
                <c:pt idx="36">
                  <c:v>195</c:v>
                </c:pt>
                <c:pt idx="37">
                  <c:v>202</c:v>
                </c:pt>
                <c:pt idx="38">
                  <c:v>209</c:v>
                </c:pt>
                <c:pt idx="39">
                  <c:v>216</c:v>
                </c:pt>
                <c:pt idx="40">
                  <c:v>220</c:v>
                </c:pt>
                <c:pt idx="41">
                  <c:v>227</c:v>
                </c:pt>
                <c:pt idx="42">
                  <c:v>234</c:v>
                </c:pt>
                <c:pt idx="43">
                  <c:v>240</c:v>
                </c:pt>
                <c:pt idx="44">
                  <c:v>244</c:v>
                </c:pt>
                <c:pt idx="45">
                  <c:v>249</c:v>
                </c:pt>
                <c:pt idx="46">
                  <c:v>256</c:v>
                </c:pt>
                <c:pt idx="47">
                  <c:v>263</c:v>
                </c:pt>
                <c:pt idx="48">
                  <c:v>270</c:v>
                </c:pt>
                <c:pt idx="49">
                  <c:v>274</c:v>
                </c:pt>
                <c:pt idx="50">
                  <c:v>280</c:v>
                </c:pt>
                <c:pt idx="51">
                  <c:v>287</c:v>
                </c:pt>
                <c:pt idx="52">
                  <c:v>294</c:v>
                </c:pt>
                <c:pt idx="53">
                  <c:v>301</c:v>
                </c:pt>
                <c:pt idx="54">
                  <c:v>304</c:v>
                </c:pt>
                <c:pt idx="55">
                  <c:v>310</c:v>
                </c:pt>
                <c:pt idx="56">
                  <c:v>317</c:v>
                </c:pt>
                <c:pt idx="57">
                  <c:v>324</c:v>
                </c:pt>
                <c:pt idx="58">
                  <c:v>331</c:v>
                </c:pt>
                <c:pt idx="59">
                  <c:v>336</c:v>
                </c:pt>
                <c:pt idx="60">
                  <c:v>341</c:v>
                </c:pt>
                <c:pt idx="61">
                  <c:v>348</c:v>
                </c:pt>
                <c:pt idx="62">
                  <c:v>351</c:v>
                </c:pt>
                <c:pt idx="63">
                  <c:v>355</c:v>
                </c:pt>
                <c:pt idx="64">
                  <c:v>362</c:v>
                </c:pt>
              </c:numCache>
            </c:numRef>
          </c:xVal>
          <c:yVal>
            <c:numRef>
              <c:f>'Niv eau pluvio NGF69 hebdo'!$S$3:$S$67</c:f>
              <c:numCache>
                <c:formatCode>General</c:formatCode>
                <c:ptCount val="65"/>
                <c:pt idx="0">
                  <c:v>43</c:v>
                </c:pt>
                <c:pt idx="1">
                  <c:v>41.5</c:v>
                </c:pt>
                <c:pt idx="2">
                  <c:v>41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42.5</c:v>
                </c:pt>
                <c:pt idx="8">
                  <c:v>43</c:v>
                </c:pt>
                <c:pt idx="9">
                  <c:v>46</c:v>
                </c:pt>
                <c:pt idx="10">
                  <c:v>50</c:v>
                </c:pt>
                <c:pt idx="11">
                  <c:v>50</c:v>
                </c:pt>
                <c:pt idx="12">
                  <c:v>52.5</c:v>
                </c:pt>
                <c:pt idx="13">
                  <c:v>55</c:v>
                </c:pt>
                <c:pt idx="14">
                  <c:v>61</c:v>
                </c:pt>
                <c:pt idx="15">
                  <c:v>65</c:v>
                </c:pt>
                <c:pt idx="16">
                  <c:v>71</c:v>
                </c:pt>
                <c:pt idx="17">
                  <c:v>73</c:v>
                </c:pt>
                <c:pt idx="18">
                  <c:v>75</c:v>
                </c:pt>
                <c:pt idx="19">
                  <c:v>76</c:v>
                </c:pt>
                <c:pt idx="20">
                  <c:v>86</c:v>
                </c:pt>
                <c:pt idx="21">
                  <c:v>92</c:v>
                </c:pt>
                <c:pt idx="22">
                  <c:v>95</c:v>
                </c:pt>
                <c:pt idx="23">
                  <c:v>97</c:v>
                </c:pt>
                <c:pt idx="24">
                  <c:v>103</c:v>
                </c:pt>
                <c:pt idx="25">
                  <c:v>106</c:v>
                </c:pt>
                <c:pt idx="26">
                  <c:v>108</c:v>
                </c:pt>
                <c:pt idx="27">
                  <c:v>106</c:v>
                </c:pt>
                <c:pt idx="28">
                  <c:v>104</c:v>
                </c:pt>
                <c:pt idx="29">
                  <c:v>106</c:v>
                </c:pt>
                <c:pt idx="30">
                  <c:v>107</c:v>
                </c:pt>
                <c:pt idx="31">
                  <c:v>106</c:v>
                </c:pt>
                <c:pt idx="32">
                  <c:v>105</c:v>
                </c:pt>
                <c:pt idx="33">
                  <c:v>105.5</c:v>
                </c:pt>
                <c:pt idx="34">
                  <c:v>106</c:v>
                </c:pt>
                <c:pt idx="35">
                  <c:v>105.5</c:v>
                </c:pt>
                <c:pt idx="36">
                  <c:v>105</c:v>
                </c:pt>
                <c:pt idx="37">
                  <c:v>98</c:v>
                </c:pt>
                <c:pt idx="38">
                  <c:v>97</c:v>
                </c:pt>
                <c:pt idx="39">
                  <c:v>97</c:v>
                </c:pt>
                <c:pt idx="40">
                  <c:v>97</c:v>
                </c:pt>
                <c:pt idx="41">
                  <c:v>91</c:v>
                </c:pt>
                <c:pt idx="42">
                  <c:v>91</c:v>
                </c:pt>
                <c:pt idx="43">
                  <c:v>89</c:v>
                </c:pt>
                <c:pt idx="44">
                  <c:v>87</c:v>
                </c:pt>
                <c:pt idx="45">
                  <c:v>85</c:v>
                </c:pt>
                <c:pt idx="46">
                  <c:v>83</c:v>
                </c:pt>
                <c:pt idx="47">
                  <c:v>80</c:v>
                </c:pt>
                <c:pt idx="48">
                  <c:v>77</c:v>
                </c:pt>
                <c:pt idx="49">
                  <c:v>78</c:v>
                </c:pt>
                <c:pt idx="50">
                  <c:v>76</c:v>
                </c:pt>
                <c:pt idx="51">
                  <c:v>73</c:v>
                </c:pt>
                <c:pt idx="52">
                  <c:v>72</c:v>
                </c:pt>
                <c:pt idx="53">
                  <c:v>70</c:v>
                </c:pt>
                <c:pt idx="54">
                  <c:v>67.5</c:v>
                </c:pt>
                <c:pt idx="55">
                  <c:v>65</c:v>
                </c:pt>
                <c:pt idx="56">
                  <c:v>58</c:v>
                </c:pt>
                <c:pt idx="57">
                  <c:v>54</c:v>
                </c:pt>
                <c:pt idx="58">
                  <c:v>53</c:v>
                </c:pt>
                <c:pt idx="59">
                  <c:v>50</c:v>
                </c:pt>
                <c:pt idx="60">
                  <c:v>48</c:v>
                </c:pt>
                <c:pt idx="61">
                  <c:v>45</c:v>
                </c:pt>
                <c:pt idx="62">
                  <c:v>46</c:v>
                </c:pt>
                <c:pt idx="63">
                  <c:v>47</c:v>
                </c:pt>
                <c:pt idx="64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A360-4F03-8C11-78DCD139187A}"/>
            </c:ext>
          </c:extLst>
        </c:ser>
        <c:ser>
          <c:idx val="7"/>
          <c:order val="11"/>
          <c:tx>
            <c:strRef>
              <c:f>'Niv eau pluvio NGF69 hebdo'!$U$1</c:f>
              <c:strCache>
                <c:ptCount val="1"/>
                <c:pt idx="0">
                  <c:v>Maxi depuis 1956</c:v>
                </c:pt>
              </c:strCache>
            </c:strRef>
          </c:tx>
          <c:spPr>
            <a:ln w="635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0">
                <a:solidFill>
                  <a:schemeClr val="tx1">
                    <a:alpha val="0"/>
                  </a:schemeClr>
                </a:solidFill>
              </a:ln>
              <a:effectLst/>
            </c:spPr>
          </c:marker>
          <c:xVal>
            <c:numRef>
              <c:f>'Niv eau pluvio NGF69 hebdo'!$C$3:$C$67</c:f>
              <c:numCache>
                <c:formatCode>General</c:formatCode>
                <c:ptCount val="6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21</c:v>
                </c:pt>
                <c:pt idx="6">
                  <c:v>28</c:v>
                </c:pt>
                <c:pt idx="7">
                  <c:v>31</c:v>
                </c:pt>
                <c:pt idx="8">
                  <c:v>37</c:v>
                </c:pt>
                <c:pt idx="9">
                  <c:v>44</c:v>
                </c:pt>
                <c:pt idx="10">
                  <c:v>51</c:v>
                </c:pt>
                <c:pt idx="11">
                  <c:v>58</c:v>
                </c:pt>
                <c:pt idx="12">
                  <c:v>64</c:v>
                </c:pt>
                <c:pt idx="13">
                  <c:v>68</c:v>
                </c:pt>
                <c:pt idx="14">
                  <c:v>75</c:v>
                </c:pt>
                <c:pt idx="15">
                  <c:v>82</c:v>
                </c:pt>
                <c:pt idx="16">
                  <c:v>89</c:v>
                </c:pt>
                <c:pt idx="17">
                  <c:v>93</c:v>
                </c:pt>
                <c:pt idx="18">
                  <c:v>98</c:v>
                </c:pt>
                <c:pt idx="19">
                  <c:v>105</c:v>
                </c:pt>
                <c:pt idx="20">
                  <c:v>112</c:v>
                </c:pt>
                <c:pt idx="21">
                  <c:v>119</c:v>
                </c:pt>
                <c:pt idx="22">
                  <c:v>125</c:v>
                </c:pt>
                <c:pt idx="23">
                  <c:v>129</c:v>
                </c:pt>
                <c:pt idx="24">
                  <c:v>136</c:v>
                </c:pt>
                <c:pt idx="25">
                  <c:v>143</c:v>
                </c:pt>
                <c:pt idx="26">
                  <c:v>150</c:v>
                </c:pt>
                <c:pt idx="27">
                  <c:v>154</c:v>
                </c:pt>
                <c:pt idx="28">
                  <c:v>160</c:v>
                </c:pt>
                <c:pt idx="29">
                  <c:v>167</c:v>
                </c:pt>
                <c:pt idx="30">
                  <c:v>174</c:v>
                </c:pt>
                <c:pt idx="31">
                  <c:v>176</c:v>
                </c:pt>
                <c:pt idx="32">
                  <c:v>181</c:v>
                </c:pt>
                <c:pt idx="33">
                  <c:v>182</c:v>
                </c:pt>
                <c:pt idx="34">
                  <c:v>188</c:v>
                </c:pt>
                <c:pt idx="35">
                  <c:v>191</c:v>
                </c:pt>
                <c:pt idx="36">
                  <c:v>195</c:v>
                </c:pt>
                <c:pt idx="37">
                  <c:v>202</c:v>
                </c:pt>
                <c:pt idx="38">
                  <c:v>209</c:v>
                </c:pt>
                <c:pt idx="39">
                  <c:v>216</c:v>
                </c:pt>
                <c:pt idx="40">
                  <c:v>220</c:v>
                </c:pt>
                <c:pt idx="41">
                  <c:v>227</c:v>
                </c:pt>
                <c:pt idx="42">
                  <c:v>234</c:v>
                </c:pt>
                <c:pt idx="43">
                  <c:v>240</c:v>
                </c:pt>
                <c:pt idx="44">
                  <c:v>244</c:v>
                </c:pt>
                <c:pt idx="45">
                  <c:v>249</c:v>
                </c:pt>
                <c:pt idx="46">
                  <c:v>256</c:v>
                </c:pt>
                <c:pt idx="47">
                  <c:v>263</c:v>
                </c:pt>
                <c:pt idx="48">
                  <c:v>270</c:v>
                </c:pt>
                <c:pt idx="49">
                  <c:v>274</c:v>
                </c:pt>
                <c:pt idx="50">
                  <c:v>280</c:v>
                </c:pt>
                <c:pt idx="51">
                  <c:v>287</c:v>
                </c:pt>
                <c:pt idx="52">
                  <c:v>294</c:v>
                </c:pt>
                <c:pt idx="53">
                  <c:v>301</c:v>
                </c:pt>
                <c:pt idx="54">
                  <c:v>304</c:v>
                </c:pt>
                <c:pt idx="55">
                  <c:v>310</c:v>
                </c:pt>
                <c:pt idx="56">
                  <c:v>317</c:v>
                </c:pt>
                <c:pt idx="57">
                  <c:v>324</c:v>
                </c:pt>
                <c:pt idx="58">
                  <c:v>331</c:v>
                </c:pt>
                <c:pt idx="59">
                  <c:v>336</c:v>
                </c:pt>
                <c:pt idx="60">
                  <c:v>341</c:v>
                </c:pt>
                <c:pt idx="61">
                  <c:v>348</c:v>
                </c:pt>
                <c:pt idx="62">
                  <c:v>351</c:v>
                </c:pt>
                <c:pt idx="63">
                  <c:v>355</c:v>
                </c:pt>
                <c:pt idx="64">
                  <c:v>362</c:v>
                </c:pt>
              </c:numCache>
            </c:numRef>
          </c:xVal>
          <c:yVal>
            <c:numRef>
              <c:f>'Niv eau pluvio NGF69 hebdo'!$U$3:$U$67</c:f>
              <c:numCache>
                <c:formatCode>General</c:formatCode>
                <c:ptCount val="65"/>
                <c:pt idx="0">
                  <c:v>70</c:v>
                </c:pt>
                <c:pt idx="1">
                  <c:v>69</c:v>
                </c:pt>
                <c:pt idx="2">
                  <c:v>66</c:v>
                </c:pt>
                <c:pt idx="3">
                  <c:v>64</c:v>
                </c:pt>
                <c:pt idx="4">
                  <c:v>65.5</c:v>
                </c:pt>
                <c:pt idx="5">
                  <c:v>67</c:v>
                </c:pt>
                <c:pt idx="6">
                  <c:v>70.5</c:v>
                </c:pt>
                <c:pt idx="7">
                  <c:v>73.5</c:v>
                </c:pt>
                <c:pt idx="8">
                  <c:v>76.5</c:v>
                </c:pt>
                <c:pt idx="9">
                  <c:v>82</c:v>
                </c:pt>
                <c:pt idx="10">
                  <c:v>93.5</c:v>
                </c:pt>
                <c:pt idx="11">
                  <c:v>97</c:v>
                </c:pt>
                <c:pt idx="12">
                  <c:v>100.25</c:v>
                </c:pt>
                <c:pt idx="13">
                  <c:v>103.5</c:v>
                </c:pt>
                <c:pt idx="14">
                  <c:v>101.5</c:v>
                </c:pt>
                <c:pt idx="15">
                  <c:v>113</c:v>
                </c:pt>
                <c:pt idx="16">
                  <c:v>123</c:v>
                </c:pt>
                <c:pt idx="17">
                  <c:v>133.5</c:v>
                </c:pt>
                <c:pt idx="18">
                  <c:v>144</c:v>
                </c:pt>
                <c:pt idx="19">
                  <c:v>148</c:v>
                </c:pt>
                <c:pt idx="20">
                  <c:v>151</c:v>
                </c:pt>
                <c:pt idx="21">
                  <c:v>153</c:v>
                </c:pt>
                <c:pt idx="22">
                  <c:v>168</c:v>
                </c:pt>
                <c:pt idx="23">
                  <c:v>170</c:v>
                </c:pt>
                <c:pt idx="24">
                  <c:v>172</c:v>
                </c:pt>
                <c:pt idx="25">
                  <c:v>168</c:v>
                </c:pt>
                <c:pt idx="26">
                  <c:v>178</c:v>
                </c:pt>
                <c:pt idx="27">
                  <c:v>177</c:v>
                </c:pt>
                <c:pt idx="28">
                  <c:v>176</c:v>
                </c:pt>
                <c:pt idx="29">
                  <c:v>172</c:v>
                </c:pt>
                <c:pt idx="30">
                  <c:v>167</c:v>
                </c:pt>
                <c:pt idx="31">
                  <c:v>168</c:v>
                </c:pt>
                <c:pt idx="32">
                  <c:v>169</c:v>
                </c:pt>
                <c:pt idx="33">
                  <c:v>167.5</c:v>
                </c:pt>
                <c:pt idx="34">
                  <c:v>166</c:v>
                </c:pt>
                <c:pt idx="35">
                  <c:v>162</c:v>
                </c:pt>
                <c:pt idx="36">
                  <c:v>157</c:v>
                </c:pt>
                <c:pt idx="37">
                  <c:v>156</c:v>
                </c:pt>
                <c:pt idx="38">
                  <c:v>162</c:v>
                </c:pt>
                <c:pt idx="39">
                  <c:v>161</c:v>
                </c:pt>
                <c:pt idx="40">
                  <c:v>160</c:v>
                </c:pt>
                <c:pt idx="41">
                  <c:v>152</c:v>
                </c:pt>
                <c:pt idx="42">
                  <c:v>140</c:v>
                </c:pt>
                <c:pt idx="43">
                  <c:v>137</c:v>
                </c:pt>
                <c:pt idx="44">
                  <c:v>136.5</c:v>
                </c:pt>
                <c:pt idx="45">
                  <c:v>136</c:v>
                </c:pt>
                <c:pt idx="46">
                  <c:v>130.5</c:v>
                </c:pt>
                <c:pt idx="47">
                  <c:v>125</c:v>
                </c:pt>
                <c:pt idx="48">
                  <c:v>124</c:v>
                </c:pt>
                <c:pt idx="49">
                  <c:v>120</c:v>
                </c:pt>
                <c:pt idx="50">
                  <c:v>115</c:v>
                </c:pt>
                <c:pt idx="51">
                  <c:v>115.5</c:v>
                </c:pt>
                <c:pt idx="52">
                  <c:v>109.5</c:v>
                </c:pt>
                <c:pt idx="53">
                  <c:v>104</c:v>
                </c:pt>
                <c:pt idx="54">
                  <c:v>101</c:v>
                </c:pt>
                <c:pt idx="55">
                  <c:v>98</c:v>
                </c:pt>
                <c:pt idx="56">
                  <c:v>89</c:v>
                </c:pt>
                <c:pt idx="57">
                  <c:v>79.5</c:v>
                </c:pt>
                <c:pt idx="58">
                  <c:v>78</c:v>
                </c:pt>
                <c:pt idx="59">
                  <c:v>75.5</c:v>
                </c:pt>
                <c:pt idx="60">
                  <c:v>73</c:v>
                </c:pt>
                <c:pt idx="61">
                  <c:v>69</c:v>
                </c:pt>
                <c:pt idx="62">
                  <c:v>69.5</c:v>
                </c:pt>
                <c:pt idx="63">
                  <c:v>70</c:v>
                </c:pt>
                <c:pt idx="64">
                  <c:v>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A360-4F03-8C11-78DCD1391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415824"/>
        <c:axId val="488421072"/>
      </c:scatterChart>
      <c:scatterChart>
        <c:scatterStyle val="smoothMarker"/>
        <c:varyColors val="0"/>
        <c:ser>
          <c:idx val="4"/>
          <c:order val="6"/>
          <c:tx>
            <c:strRef>
              <c:f>'Niv eau pluvio NGF69 hebdo'!$R$1</c:f>
              <c:strCache>
                <c:ptCount val="1"/>
                <c:pt idx="0">
                  <c:v>Cote CSGBM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'Niv eau pluvio NGF69 hebdo'!$C$3:$C$67</c:f>
              <c:numCache>
                <c:formatCode>General</c:formatCode>
                <c:ptCount val="6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21</c:v>
                </c:pt>
                <c:pt idx="6">
                  <c:v>28</c:v>
                </c:pt>
                <c:pt idx="7">
                  <c:v>31</c:v>
                </c:pt>
                <c:pt idx="8">
                  <c:v>37</c:v>
                </c:pt>
                <c:pt idx="9">
                  <c:v>44</c:v>
                </c:pt>
                <c:pt idx="10">
                  <c:v>51</c:v>
                </c:pt>
                <c:pt idx="11">
                  <c:v>58</c:v>
                </c:pt>
                <c:pt idx="12">
                  <c:v>64</c:v>
                </c:pt>
                <c:pt idx="13">
                  <c:v>68</c:v>
                </c:pt>
                <c:pt idx="14">
                  <c:v>75</c:v>
                </c:pt>
                <c:pt idx="15">
                  <c:v>82</c:v>
                </c:pt>
                <c:pt idx="16">
                  <c:v>89</c:v>
                </c:pt>
                <c:pt idx="17">
                  <c:v>93</c:v>
                </c:pt>
                <c:pt idx="18">
                  <c:v>98</c:v>
                </c:pt>
                <c:pt idx="19">
                  <c:v>105</c:v>
                </c:pt>
                <c:pt idx="20">
                  <c:v>112</c:v>
                </c:pt>
                <c:pt idx="21">
                  <c:v>119</c:v>
                </c:pt>
                <c:pt idx="22">
                  <c:v>125</c:v>
                </c:pt>
                <c:pt idx="23">
                  <c:v>129</c:v>
                </c:pt>
                <c:pt idx="24">
                  <c:v>136</c:v>
                </c:pt>
                <c:pt idx="25">
                  <c:v>143</c:v>
                </c:pt>
                <c:pt idx="26">
                  <c:v>150</c:v>
                </c:pt>
                <c:pt idx="27">
                  <c:v>154</c:v>
                </c:pt>
                <c:pt idx="28">
                  <c:v>160</c:v>
                </c:pt>
                <c:pt idx="29">
                  <c:v>167</c:v>
                </c:pt>
                <c:pt idx="30">
                  <c:v>174</c:v>
                </c:pt>
                <c:pt idx="31">
                  <c:v>176</c:v>
                </c:pt>
                <c:pt idx="32">
                  <c:v>181</c:v>
                </c:pt>
                <c:pt idx="33">
                  <c:v>182</c:v>
                </c:pt>
                <c:pt idx="34">
                  <c:v>188</c:v>
                </c:pt>
                <c:pt idx="35">
                  <c:v>191</c:v>
                </c:pt>
                <c:pt idx="36">
                  <c:v>195</c:v>
                </c:pt>
                <c:pt idx="37">
                  <c:v>202</c:v>
                </c:pt>
                <c:pt idx="38">
                  <c:v>209</c:v>
                </c:pt>
                <c:pt idx="39">
                  <c:v>216</c:v>
                </c:pt>
                <c:pt idx="40">
                  <c:v>220</c:v>
                </c:pt>
                <c:pt idx="41">
                  <c:v>227</c:v>
                </c:pt>
                <c:pt idx="42">
                  <c:v>234</c:v>
                </c:pt>
                <c:pt idx="43">
                  <c:v>240</c:v>
                </c:pt>
                <c:pt idx="44">
                  <c:v>244</c:v>
                </c:pt>
                <c:pt idx="45">
                  <c:v>249</c:v>
                </c:pt>
                <c:pt idx="46">
                  <c:v>256</c:v>
                </c:pt>
                <c:pt idx="47">
                  <c:v>263</c:v>
                </c:pt>
                <c:pt idx="48">
                  <c:v>270</c:v>
                </c:pt>
                <c:pt idx="49">
                  <c:v>274</c:v>
                </c:pt>
                <c:pt idx="50">
                  <c:v>280</c:v>
                </c:pt>
                <c:pt idx="51">
                  <c:v>287</c:v>
                </c:pt>
                <c:pt idx="52">
                  <c:v>294</c:v>
                </c:pt>
                <c:pt idx="53">
                  <c:v>301</c:v>
                </c:pt>
                <c:pt idx="54">
                  <c:v>304</c:v>
                </c:pt>
                <c:pt idx="55">
                  <c:v>310</c:v>
                </c:pt>
                <c:pt idx="56">
                  <c:v>317</c:v>
                </c:pt>
                <c:pt idx="57">
                  <c:v>324</c:v>
                </c:pt>
                <c:pt idx="58">
                  <c:v>331</c:v>
                </c:pt>
                <c:pt idx="59">
                  <c:v>336</c:v>
                </c:pt>
                <c:pt idx="60">
                  <c:v>341</c:v>
                </c:pt>
                <c:pt idx="61">
                  <c:v>348</c:v>
                </c:pt>
                <c:pt idx="62">
                  <c:v>351</c:v>
                </c:pt>
                <c:pt idx="63">
                  <c:v>355</c:v>
                </c:pt>
                <c:pt idx="64">
                  <c:v>362</c:v>
                </c:pt>
              </c:numCache>
            </c:numRef>
          </c:xVal>
          <c:yVal>
            <c:numRef>
              <c:f>'Niv eau pluvio NGF69 hebdo'!$R$3:$R$67</c:f>
              <c:numCache>
                <c:formatCode>General</c:formatCode>
                <c:ptCount val="65"/>
                <c:pt idx="0">
                  <c:v>58</c:v>
                </c:pt>
                <c:pt idx="1">
                  <c:v>58</c:v>
                </c:pt>
                <c:pt idx="2">
                  <c:v>58</c:v>
                </c:pt>
                <c:pt idx="3">
                  <c:v>58</c:v>
                </c:pt>
                <c:pt idx="4">
                  <c:v>58</c:v>
                </c:pt>
                <c:pt idx="5">
                  <c:v>58</c:v>
                </c:pt>
                <c:pt idx="6">
                  <c:v>58</c:v>
                </c:pt>
                <c:pt idx="7">
                  <c:v>58</c:v>
                </c:pt>
                <c:pt idx="8">
                  <c:v>61</c:v>
                </c:pt>
                <c:pt idx="9">
                  <c:v>64</c:v>
                </c:pt>
                <c:pt idx="10">
                  <c:v>67</c:v>
                </c:pt>
                <c:pt idx="11">
                  <c:v>70</c:v>
                </c:pt>
                <c:pt idx="12">
                  <c:v>73</c:v>
                </c:pt>
                <c:pt idx="13">
                  <c:v>74</c:v>
                </c:pt>
                <c:pt idx="14">
                  <c:v>75</c:v>
                </c:pt>
                <c:pt idx="15">
                  <c:v>76</c:v>
                </c:pt>
                <c:pt idx="16">
                  <c:v>77</c:v>
                </c:pt>
                <c:pt idx="17">
                  <c:v>78</c:v>
                </c:pt>
                <c:pt idx="18">
                  <c:v>82</c:v>
                </c:pt>
                <c:pt idx="19">
                  <c:v>86</c:v>
                </c:pt>
                <c:pt idx="20">
                  <c:v>90</c:v>
                </c:pt>
                <c:pt idx="21">
                  <c:v>94</c:v>
                </c:pt>
                <c:pt idx="22">
                  <c:v>98</c:v>
                </c:pt>
                <c:pt idx="23">
                  <c:v>99</c:v>
                </c:pt>
                <c:pt idx="24">
                  <c:v>100</c:v>
                </c:pt>
                <c:pt idx="25">
                  <c:v>101</c:v>
                </c:pt>
                <c:pt idx="26">
                  <c:v>102</c:v>
                </c:pt>
                <c:pt idx="27">
                  <c:v>103</c:v>
                </c:pt>
                <c:pt idx="28">
                  <c:v>102</c:v>
                </c:pt>
                <c:pt idx="29">
                  <c:v>101</c:v>
                </c:pt>
                <c:pt idx="30">
                  <c:v>100</c:v>
                </c:pt>
                <c:pt idx="31">
                  <c:v>99</c:v>
                </c:pt>
                <c:pt idx="32">
                  <c:v>98</c:v>
                </c:pt>
                <c:pt idx="33">
                  <c:v>98</c:v>
                </c:pt>
                <c:pt idx="34">
                  <c:v>96.6</c:v>
                </c:pt>
                <c:pt idx="35">
                  <c:v>95.2</c:v>
                </c:pt>
                <c:pt idx="36">
                  <c:v>93.8</c:v>
                </c:pt>
                <c:pt idx="37">
                  <c:v>92.4</c:v>
                </c:pt>
                <c:pt idx="38">
                  <c:v>91</c:v>
                </c:pt>
                <c:pt idx="39">
                  <c:v>90</c:v>
                </c:pt>
                <c:pt idx="40">
                  <c:v>89.2</c:v>
                </c:pt>
                <c:pt idx="41">
                  <c:v>88.4</c:v>
                </c:pt>
                <c:pt idx="42">
                  <c:v>87.6</c:v>
                </c:pt>
                <c:pt idx="43">
                  <c:v>86.8</c:v>
                </c:pt>
                <c:pt idx="44">
                  <c:v>86</c:v>
                </c:pt>
                <c:pt idx="45">
                  <c:v>84.4</c:v>
                </c:pt>
                <c:pt idx="46">
                  <c:v>82.8</c:v>
                </c:pt>
                <c:pt idx="47">
                  <c:v>81.2</c:v>
                </c:pt>
                <c:pt idx="48">
                  <c:v>79.599999999999994</c:v>
                </c:pt>
                <c:pt idx="49">
                  <c:v>78</c:v>
                </c:pt>
                <c:pt idx="50">
                  <c:v>77</c:v>
                </c:pt>
                <c:pt idx="51">
                  <c:v>76</c:v>
                </c:pt>
                <c:pt idx="52">
                  <c:v>75</c:v>
                </c:pt>
                <c:pt idx="53">
                  <c:v>74</c:v>
                </c:pt>
                <c:pt idx="54">
                  <c:v>73</c:v>
                </c:pt>
                <c:pt idx="55">
                  <c:v>72</c:v>
                </c:pt>
                <c:pt idx="56">
                  <c:v>71</c:v>
                </c:pt>
                <c:pt idx="57">
                  <c:v>70</c:v>
                </c:pt>
                <c:pt idx="58">
                  <c:v>69</c:v>
                </c:pt>
                <c:pt idx="59">
                  <c:v>68</c:v>
                </c:pt>
                <c:pt idx="60">
                  <c:v>66.2</c:v>
                </c:pt>
                <c:pt idx="61">
                  <c:v>64.400000000000006</c:v>
                </c:pt>
                <c:pt idx="62">
                  <c:v>62.6</c:v>
                </c:pt>
                <c:pt idx="63">
                  <c:v>60.8</c:v>
                </c:pt>
                <c:pt idx="64">
                  <c:v>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A360-4F03-8C11-78DCD1391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415824"/>
        <c:axId val="488421072"/>
      </c:scatterChart>
      <c:valAx>
        <c:axId val="488415824"/>
        <c:scaling>
          <c:orientation val="minMax"/>
          <c:max val="365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488421072"/>
        <c:crosses val="autoZero"/>
        <c:crossBetween val="midCat"/>
      </c:valAx>
      <c:valAx>
        <c:axId val="488421072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/>
                  <a:t>Hauteur d'eau en cm (cote IGN69)</a:t>
                </a:r>
              </a:p>
            </c:rich>
          </c:tx>
          <c:layout>
            <c:manualLayout>
              <c:xMode val="edge"/>
              <c:yMode val="edge"/>
              <c:x val="5.8012404058965586E-3"/>
              <c:y val="0.212677376499459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84158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94119762770285"/>
          <c:y val="2.6989767432152485E-2"/>
          <c:w val="0.10705880237229713"/>
          <c:h val="0.94885803290493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 lIns="91280" tIns="45641" rIns="91280" bIns="45641"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6368" y="4715169"/>
            <a:ext cx="4984962" cy="4466987"/>
          </a:xfrm>
          <a:prstGeom prst="rect">
            <a:avLst/>
          </a:prstGeom>
        </p:spPr>
        <p:txBody>
          <a:bodyPr lIns="91280" tIns="45641" rIns="91280" bIns="45641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74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54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077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Données clés</a:t>
            </a:r>
          </a:p>
        </p:txBody>
      </p:sp>
      <p:sp>
        <p:nvSpPr>
          <p:cNvPr id="107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4984750" y="2749550"/>
            <a:ext cx="7937500" cy="9238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0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0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1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1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D173-7BF3-429F-AA47-08348BB24598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97836" y="9205031"/>
            <a:ext cx="402354" cy="302647"/>
          </a:xfrm>
        </p:spPr>
        <p:txBody>
          <a:bodyPr/>
          <a:lstStyle/>
          <a:p>
            <a:fld id="{56F7F5C5-E13A-4ABE-81D7-C22016A27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86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Titre de la présentation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Auteur et date</a:t>
            </a:r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2" name="Sous-titre de diapositiv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22449">
              <a:lnSpc>
                <a:spcPct val="100000"/>
              </a:lnSpc>
              <a:spcBef>
                <a:spcPts val="0"/>
              </a:spcBef>
              <a:buSzTx/>
              <a:buNone/>
              <a:defRPr sz="3382" b="1"/>
            </a:lvl1pPr>
          </a:lstStyle>
          <a:p>
            <a:r>
              <a:t>Sous-titre de diapositive</a:t>
            </a:r>
          </a:p>
        </p:txBody>
      </p:sp>
      <p:sp>
        <p:nvSpPr>
          <p:cNvPr id="63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Sous-titre de diapositive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Sous-titre de l’ordre du jour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1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36DEC4A-B984-5F24-4616-C4C233C8EB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581"/>
            <a:ext cx="13004800" cy="9196437"/>
          </a:xfrm>
          <a:prstGeom prst="rect">
            <a:avLst/>
          </a:prstGeom>
        </p:spPr>
      </p:pic>
      <p:sp>
        <p:nvSpPr>
          <p:cNvPr id="153" name="11 avril 2022"/>
          <p:cNvSpPr txBox="1">
            <a:spLocks noGrp="1"/>
          </p:cNvSpPr>
          <p:nvPr>
            <p:ph type="subTitle" sz="quarter" idx="1"/>
          </p:nvPr>
        </p:nvSpPr>
        <p:spPr>
          <a:xfrm>
            <a:off x="-47178" y="8528304"/>
            <a:ext cx="6276325" cy="1456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500">
                <a:solidFill>
                  <a:srgbClr val="3F8BBA"/>
                </a:solidFill>
              </a:defRPr>
            </a:lvl1pPr>
          </a:lstStyle>
          <a:p>
            <a:r>
              <a:rPr lang="fr-FR" sz="5400" dirty="0"/>
              <a:t>27 juin</a:t>
            </a:r>
            <a:r>
              <a:rPr sz="5400" dirty="0"/>
              <a:t> 202</a:t>
            </a:r>
            <a:r>
              <a:rPr lang="fr-FR" sz="5400" dirty="0"/>
              <a:t>5</a:t>
            </a:r>
            <a:endParaRPr sz="54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alerie d’images" descr="Galerie d’image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6" r="2066"/>
          <a:stretch>
            <a:fillRect/>
          </a:stretch>
        </p:blipFill>
        <p:spPr>
          <a:xfrm>
            <a:off x="-1982661" y="169606"/>
            <a:ext cx="13791472" cy="974447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"/>
          <p:cNvSpPr/>
          <p:nvPr/>
        </p:nvSpPr>
        <p:spPr>
          <a:xfrm>
            <a:off x="0" y="12700"/>
            <a:ext cx="13004800" cy="8428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4" name="ZOOM SUR LE BASSIN VERSANT : position des ouvrages, niveau des eaux (actuels et évolution), pluviométrie"/>
          <p:cNvSpPr txBox="1">
            <a:spLocks noGrp="1"/>
          </p:cNvSpPr>
          <p:nvPr>
            <p:ph type="title"/>
          </p:nvPr>
        </p:nvSpPr>
        <p:spPr>
          <a:xfrm>
            <a:off x="698500" y="452966"/>
            <a:ext cx="11546880" cy="842815"/>
          </a:xfrm>
          <a:prstGeom prst="rect">
            <a:avLst/>
          </a:prstGeom>
        </p:spPr>
        <p:txBody>
          <a:bodyPr/>
          <a:lstStyle/>
          <a:p>
            <a:pPr defTabSz="445084">
              <a:lnSpc>
                <a:spcPct val="107916"/>
              </a:lnSpc>
              <a:spcBef>
                <a:spcPts val="700"/>
              </a:spcBef>
              <a:defRPr sz="1089" b="0" spc="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75" b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ZOOM SUR LE BASSIN VERSANT</a:t>
            </a:r>
            <a:r>
              <a:rPr sz="1979" b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 </a:t>
            </a:r>
            <a:r>
              <a:rPr sz="1584" b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: </a:t>
            </a:r>
            <a:r>
              <a:rPr sz="1782" b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position des ouvrages, niveau des eaux (actuels et évolution), pluviométrie</a:t>
            </a:r>
            <a:endParaRPr sz="1584" b="1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</p:txBody>
      </p:sp>
      <p:pic>
        <p:nvPicPr>
          <p:cNvPr id="165" name="Galerie d’images" descr="Galerie d’image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" r="174"/>
          <a:stretch>
            <a:fillRect/>
          </a:stretch>
        </p:blipFill>
        <p:spPr>
          <a:xfrm>
            <a:off x="10353076" y="1078709"/>
            <a:ext cx="2894659" cy="8732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vegetation.png" descr="vegetatio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39" y="100756"/>
            <a:ext cx="516011" cy="803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77FB242-8F26-C941-62CF-5114E0DAB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245" y="5246978"/>
            <a:ext cx="396000" cy="396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151532D-1CF0-9B12-C5D5-0F97BA6D22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212" y="5568899"/>
            <a:ext cx="396000" cy="396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7FAF918-14FB-A40E-F28B-261ACD24EE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9674" y="5992300"/>
            <a:ext cx="396000" cy="396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21C193E-5578-AD02-3120-869FB89C7A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513" y="5025935"/>
            <a:ext cx="396000" cy="396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FC28FE6-E494-A6DB-16C8-33798412E5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274" y="6309343"/>
            <a:ext cx="396000" cy="396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C0B93A5-4760-7D91-BC8A-E4EBA1E444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874" y="4525706"/>
            <a:ext cx="396000" cy="396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2936B9F-103A-CDD7-A841-F0C9110B59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005" y="7118433"/>
            <a:ext cx="396000" cy="396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3EE6A7E-177A-8FEA-8B1C-7209E40A835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012" y="6574243"/>
            <a:ext cx="396000" cy="396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57175F2-F529-B568-2FF4-A91AD93D42F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88" y="4365514"/>
            <a:ext cx="396000" cy="396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11DD757-9279-44BB-DB14-C1EDA3E9D48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418" y="5596310"/>
            <a:ext cx="396000" cy="396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1520967-CF29-B372-595C-681EA07E3F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989" y="5680177"/>
            <a:ext cx="396000" cy="396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97B0569-98B5-E322-2A9A-450D293D5C8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475" y="4689515"/>
            <a:ext cx="396000" cy="396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D8E1B29-9767-6722-F88A-0942C40346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572" y="6520222"/>
            <a:ext cx="396000" cy="396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68BB617-D206-937E-E811-90613ABC23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912" y="7435232"/>
            <a:ext cx="396000" cy="396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716F46C-0632-75EF-C585-26C5A59FE2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9013" y="4767062"/>
            <a:ext cx="396000" cy="396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0C0112F-9A3C-8314-F84D-45D0D36340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765" y="6025950"/>
            <a:ext cx="396000" cy="396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0DB15AD-26A3-68D8-2CAC-7666EE9FCB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539" y="7250443"/>
            <a:ext cx="396000" cy="396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76C5D4E-089C-72DD-DA07-F33F42A9D0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9692" y="6959062"/>
            <a:ext cx="396000" cy="396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9AC0294-D71E-6E0E-BD83-BE0F285CF0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978" y="7116615"/>
            <a:ext cx="396000" cy="396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E6F37B2-7C38-ACD5-B691-E63471EB26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8844" y="7689823"/>
            <a:ext cx="396000" cy="396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9B939AD-3D46-282E-E241-A419BE7063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885" y="6916222"/>
            <a:ext cx="396000" cy="396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E97D137-BE68-1977-F993-68E9E023A6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713" y="6176784"/>
            <a:ext cx="396000" cy="396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AC4545-2637-CF11-7679-55FCD934F9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003" y="4966662"/>
            <a:ext cx="396000" cy="396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43385D4-54AE-E221-3732-28204D03DFB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4574" y="7899938"/>
            <a:ext cx="396000" cy="396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8029214-F1BA-0490-69CF-7CC070B171F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7884" y="4045709"/>
            <a:ext cx="396000" cy="396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F1E8898-402F-C408-4B0E-B57455675B7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5336" y="5923858"/>
            <a:ext cx="396000" cy="396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96A3C16-5AE8-A728-817B-2618DC43F80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6360" y="8274133"/>
            <a:ext cx="396000" cy="396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4657646-29E6-9A27-0638-56243201D7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517" y="6633141"/>
            <a:ext cx="396000" cy="396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8904D7A-C5FE-86FF-25A2-CA992526ED5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2532" y="5851431"/>
            <a:ext cx="396000" cy="396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DD91312-9DD5-C920-6F34-D007B38BDA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3688" y="3924458"/>
            <a:ext cx="396000" cy="396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33D1E31-0189-E2E4-E314-41A35FD82D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6541" y="3072989"/>
            <a:ext cx="396000" cy="396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C290483-338B-AB3F-087C-CCC747B4BD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4867" y="8307276"/>
            <a:ext cx="396000" cy="396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4A0A129-633A-322F-8493-F586090BC54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221" y="4990473"/>
            <a:ext cx="396000" cy="396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D8CE50D4-4A8E-1B96-A39A-392BB980F78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3644" y="1820544"/>
            <a:ext cx="396000" cy="396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EBA9614-A93F-5D8D-65D3-7515C4218C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4476" y="2532850"/>
            <a:ext cx="396000" cy="3960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6AF7B7BC-8BB0-9AA6-DF3E-E473249F1F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8252" y="3854445"/>
            <a:ext cx="396000" cy="396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712CD757-EA98-A699-7952-B188FF454AD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4046" y="4797668"/>
            <a:ext cx="396000" cy="396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B484F334-0DF2-9EF6-EDC8-038C66E131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3328" y="5341871"/>
            <a:ext cx="396000" cy="39600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B1E18E1C-7B5F-7DD2-1539-3E028970944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7642" y="2388007"/>
            <a:ext cx="396000" cy="3960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BA4B6455-8F45-00D7-16F7-DEAAA3AC46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4092" y="3221219"/>
            <a:ext cx="396000" cy="39600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22F736F2-3E96-F9CE-1370-061AABE8857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5899" y="6883132"/>
            <a:ext cx="396000" cy="396000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82A945AD-E935-C90F-C107-F753612F212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34" y="6219582"/>
            <a:ext cx="396000" cy="39600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29BE259-F722-2414-4AFF-E7653FA5070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6541" y="7298636"/>
            <a:ext cx="396000" cy="39600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60417671-725A-8FB9-4235-C080CAE1EB8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3848" y="7131045"/>
            <a:ext cx="396000" cy="396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0E4E8E7-445A-BF3F-3C5A-3571C5EE67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3452" y="7620685"/>
            <a:ext cx="396000" cy="39600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9C2CB680-15EA-5F09-8443-801CEA940D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3903" y="8608149"/>
            <a:ext cx="396000" cy="396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C283B17D-DA98-7811-F25A-294DB44611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0327" y="6072396"/>
            <a:ext cx="396000" cy="396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9F0DBCE-1E45-A1B5-420C-E1FC7699D18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252" y="2439210"/>
            <a:ext cx="396000" cy="396000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9D1CBB2D-970A-9DA4-3ED7-62EC200DCA2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9218" y="9059133"/>
            <a:ext cx="396000" cy="3960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E077D86-BC23-B359-AF67-9A648CAD300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9644" y="8097938"/>
            <a:ext cx="396000" cy="396000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85C64866-2100-C4C8-5089-882292B526F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7072" y="6888855"/>
            <a:ext cx="396000" cy="3960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DAAA5ACB-A18C-DE72-9DBB-C80CA683E2B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6110" y="8748737"/>
            <a:ext cx="396000" cy="39600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E06B7F6A-0D74-9BDD-7B7C-327581337C3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285" y="6482284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054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 descr="Une image contenant carte&#10;&#10;Description générée automatiquement">
            <a:extLst>
              <a:ext uri="{FF2B5EF4-FFF2-40B4-BE49-F238E27FC236}">
                <a16:creationId xmlns:a16="http://schemas.microsoft.com/office/drawing/2014/main" id="{0FD96223-B773-7D67-207A-D33F3BDD99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7918" y="217156"/>
            <a:ext cx="14386739" cy="9745200"/>
          </a:xfrm>
          <a:prstGeom prst="rect">
            <a:avLst/>
          </a:prstGeom>
        </p:spPr>
      </p:pic>
      <p:sp>
        <p:nvSpPr>
          <p:cNvPr id="156" name="Rectangle"/>
          <p:cNvSpPr/>
          <p:nvPr/>
        </p:nvSpPr>
        <p:spPr>
          <a:xfrm>
            <a:off x="0" y="12700"/>
            <a:ext cx="13004800" cy="8428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" name="ZOOM SUR LE BASSIN VERSANT : position des ouvrages, niveau des eaux (actuels et évolution), pluviométrie"/>
          <p:cNvSpPr txBox="1">
            <a:spLocks noGrp="1"/>
          </p:cNvSpPr>
          <p:nvPr>
            <p:ph type="title"/>
          </p:nvPr>
        </p:nvSpPr>
        <p:spPr>
          <a:xfrm>
            <a:off x="698500" y="440266"/>
            <a:ext cx="11546880" cy="842815"/>
          </a:xfrm>
          <a:prstGeom prst="rect">
            <a:avLst/>
          </a:prstGeom>
        </p:spPr>
        <p:txBody>
          <a:bodyPr/>
          <a:lstStyle/>
          <a:p>
            <a:pPr defTabSz="445084">
              <a:lnSpc>
                <a:spcPct val="107916"/>
              </a:lnSpc>
              <a:spcBef>
                <a:spcPts val="700"/>
              </a:spcBef>
              <a:defRPr sz="1089" b="0" spc="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75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ZOOM SUR LE BASSIN VERSANT</a:t>
            </a:r>
            <a:r>
              <a:rPr sz="1979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 </a:t>
            </a:r>
            <a:r>
              <a:rPr sz="1584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: </a:t>
            </a:r>
            <a:r>
              <a:rPr sz="1782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position des </a:t>
            </a:r>
            <a:r>
              <a:rPr sz="1782" b="1" dirty="0" err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ouvrages</a:t>
            </a:r>
            <a:r>
              <a:rPr sz="1782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, </a:t>
            </a:r>
            <a:r>
              <a:rPr sz="1782" b="1" dirty="0" err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niveau</a:t>
            </a:r>
            <a:r>
              <a:rPr sz="1782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 des eaux (</a:t>
            </a:r>
            <a:r>
              <a:rPr sz="1782" b="1" dirty="0" err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actuels</a:t>
            </a:r>
            <a:r>
              <a:rPr sz="1782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 et </a:t>
            </a:r>
            <a:r>
              <a:rPr sz="1782" b="1" dirty="0" err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évolution</a:t>
            </a:r>
            <a:r>
              <a:rPr sz="1782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), </a:t>
            </a:r>
            <a:r>
              <a:rPr sz="1782" b="1" dirty="0" err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pluviométrie</a:t>
            </a:r>
            <a:endParaRPr sz="1584" b="1" dirty="0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</p:txBody>
      </p:sp>
      <p:pic>
        <p:nvPicPr>
          <p:cNvPr id="159" name="vegetation.png" descr="vegetati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39" y="100756"/>
            <a:ext cx="516011" cy="803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1A9BA3D-B57E-7A69-43CE-7338502150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384" y="3641750"/>
            <a:ext cx="497955" cy="720000"/>
          </a:xfrm>
          <a:prstGeom prst="rect">
            <a:avLst/>
          </a:prstGeom>
        </p:spPr>
      </p:pic>
      <p:sp>
        <p:nvSpPr>
          <p:cNvPr id="38" name="10">
            <a:extLst>
              <a:ext uri="{FF2B5EF4-FFF2-40B4-BE49-F238E27FC236}">
                <a16:creationId xmlns:a16="http://schemas.microsoft.com/office/drawing/2014/main" id="{2EC39277-0FD2-73D3-4C0C-7A3D8C0972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010487" y="3856785"/>
            <a:ext cx="596483" cy="506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98968">
              <a:lnSpc>
                <a:spcPct val="100000"/>
              </a:lnSpc>
              <a:spcBef>
                <a:spcPts val="0"/>
              </a:spcBef>
              <a:buSzTx/>
              <a:buNone/>
              <a:defRPr sz="1275" b="1"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1,6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mm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9" name="Galerie d’images" descr="Galerie d’images">
            <a:extLst>
              <a:ext uri="{FF2B5EF4-FFF2-40B4-BE49-F238E27FC236}">
                <a16:creationId xmlns:a16="http://schemas.microsoft.com/office/drawing/2014/main" id="{E82E4518-68DA-B6BB-A6AD-3B9BB5E8E1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" r="174"/>
          <a:stretch>
            <a:fillRect/>
          </a:stretch>
        </p:blipFill>
        <p:spPr>
          <a:xfrm>
            <a:off x="10110141" y="983163"/>
            <a:ext cx="2894659" cy="8732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7F27D565-676F-9DA3-6986-3795E1DE02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181" y="2682702"/>
            <a:ext cx="497955" cy="720000"/>
          </a:xfrm>
          <a:prstGeom prst="rect">
            <a:avLst/>
          </a:prstGeom>
        </p:spPr>
      </p:pic>
      <p:sp>
        <p:nvSpPr>
          <p:cNvPr id="49" name="10">
            <a:extLst>
              <a:ext uri="{FF2B5EF4-FFF2-40B4-BE49-F238E27FC236}">
                <a16:creationId xmlns:a16="http://schemas.microsoft.com/office/drawing/2014/main" id="{7D9B2DA0-993D-4474-9B34-5AC55D256EFD}"/>
              </a:ext>
            </a:extLst>
          </p:cNvPr>
          <p:cNvSpPr txBox="1">
            <a:spLocks/>
          </p:cNvSpPr>
          <p:nvPr/>
        </p:nvSpPr>
        <p:spPr>
          <a:xfrm>
            <a:off x="7381951" y="2835325"/>
            <a:ext cx="596483" cy="506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989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5" b="1" i="0" u="none" strike="noStrike" cap="none" spc="0" baseline="0">
                <a:solidFill>
                  <a:schemeClr val="accent6">
                    <a:satOff val="-20754"/>
                    <a:lumOff val="-16738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62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43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524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905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286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fr-FR" dirty="0">
                <a:solidFill>
                  <a:schemeClr val="bg1"/>
                </a:solidFill>
              </a:rPr>
              <a:t>1,5</a:t>
            </a:r>
          </a:p>
          <a:p>
            <a:pPr algn="ctr" hangingPunct="1"/>
            <a:r>
              <a:rPr lang="fr-FR" dirty="0">
                <a:solidFill>
                  <a:schemeClr val="bg1"/>
                </a:solidFill>
              </a:rPr>
              <a:t>mm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636A2452-19E0-A62E-1F04-9131E63023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439" y="6804173"/>
            <a:ext cx="497955" cy="720000"/>
          </a:xfrm>
          <a:prstGeom prst="rect">
            <a:avLst/>
          </a:prstGeom>
        </p:spPr>
      </p:pic>
      <p:sp>
        <p:nvSpPr>
          <p:cNvPr id="51" name="10">
            <a:extLst>
              <a:ext uri="{FF2B5EF4-FFF2-40B4-BE49-F238E27FC236}">
                <a16:creationId xmlns:a16="http://schemas.microsoft.com/office/drawing/2014/main" id="{D2696F14-D3AC-B2D4-A03C-90C5A28E9AC5}"/>
              </a:ext>
            </a:extLst>
          </p:cNvPr>
          <p:cNvSpPr txBox="1">
            <a:spLocks/>
          </p:cNvSpPr>
          <p:nvPr/>
        </p:nvSpPr>
        <p:spPr>
          <a:xfrm>
            <a:off x="2919542" y="7004920"/>
            <a:ext cx="596483" cy="506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989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5" b="1" i="0" u="none" strike="noStrike" cap="none" spc="0" baseline="0">
                <a:solidFill>
                  <a:schemeClr val="accent6">
                    <a:satOff val="-20754"/>
                    <a:lumOff val="-16738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62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43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524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905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286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fr-FR" dirty="0">
                <a:solidFill>
                  <a:schemeClr val="bg1"/>
                </a:solidFill>
              </a:rPr>
              <a:t>0,9</a:t>
            </a:r>
          </a:p>
          <a:p>
            <a:pPr algn="ctr" hangingPunct="1"/>
            <a:r>
              <a:rPr lang="fr-FR" dirty="0">
                <a:solidFill>
                  <a:schemeClr val="bg1"/>
                </a:solidFill>
              </a:rPr>
              <a:t>mm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7F967F2-35C6-CCB5-C337-4D0A491365A6}"/>
              </a:ext>
            </a:extLst>
          </p:cNvPr>
          <p:cNvSpPr txBox="1"/>
          <p:nvPr/>
        </p:nvSpPr>
        <p:spPr>
          <a:xfrm>
            <a:off x="11183821" y="3324510"/>
            <a:ext cx="977624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all" spc="0" normalizeH="0" dirty="0">
              <a:ln>
                <a:noFill/>
              </a:ln>
              <a:solidFill>
                <a:srgbClr val="D20463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39194C4-281E-E27D-82C9-D3C949F1EE89}"/>
              </a:ext>
            </a:extLst>
          </p:cNvPr>
          <p:cNvSpPr txBox="1"/>
          <p:nvPr/>
        </p:nvSpPr>
        <p:spPr>
          <a:xfrm>
            <a:off x="2844262" y="4756332"/>
            <a:ext cx="1925312" cy="6668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1733930" rtl="0" fontAlgn="auto" latinLnBrk="0" hangingPunct="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tabLst/>
            </a:pPr>
            <a:r>
              <a:rPr lang="fr-FR" dirty="0"/>
              <a:t>62 </a:t>
            </a: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cm (-4)</a:t>
            </a:r>
          </a:p>
          <a:p>
            <a:pPr marL="0" marR="0" indent="0" algn="r" defTabSz="1733930" rtl="0" fontAlgn="auto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fr-FR" sz="900" dirty="0"/>
              <a:t>154cm cote Brière</a:t>
            </a:r>
            <a:endParaRPr kumimoji="0" lang="fr-FR" sz="900" b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7" name="Image 2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B677807-DB08-3AA8-0911-A949BDBC98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822" y="4673107"/>
            <a:ext cx="479533" cy="84281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0250B95-131A-99D2-1DE5-8E7019E1E58D}"/>
              </a:ext>
            </a:extLst>
          </p:cNvPr>
          <p:cNvSpPr txBox="1"/>
          <p:nvPr/>
        </p:nvSpPr>
        <p:spPr>
          <a:xfrm>
            <a:off x="7538412" y="4327077"/>
            <a:ext cx="1594124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1733930" rtl="0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r-FR" dirty="0"/>
              <a:t>82 </a:t>
            </a: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cm (-4)</a:t>
            </a:r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ADBB32F3-8E38-0302-8641-F12E56749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114" y="4198258"/>
            <a:ext cx="479533" cy="84281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5CB0438-2A04-890D-6ACD-5716A1DD1B0C}"/>
              </a:ext>
            </a:extLst>
          </p:cNvPr>
          <p:cNvSpPr txBox="1"/>
          <p:nvPr/>
        </p:nvSpPr>
        <p:spPr>
          <a:xfrm>
            <a:off x="8483225" y="6250175"/>
            <a:ext cx="1547135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1733930" rtl="0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r-FR" dirty="0"/>
              <a:t>136 </a:t>
            </a: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cm (0)</a:t>
            </a:r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7F28C88B-6160-AD94-B0F4-8DE3FA8E20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651" y="6110524"/>
            <a:ext cx="479533" cy="84281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64F5001-D440-71FF-26A4-09927403ED1F}"/>
              </a:ext>
            </a:extLst>
          </p:cNvPr>
          <p:cNvSpPr txBox="1"/>
          <p:nvPr/>
        </p:nvSpPr>
        <p:spPr>
          <a:xfrm>
            <a:off x="5292321" y="7935904"/>
            <a:ext cx="1524629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1733930" rtl="0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69 cm (+2)</a:t>
            </a:r>
          </a:p>
        </p:txBody>
      </p:sp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5C1C5BDB-E218-A810-78DA-C37B6C2EF4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619" y="7796253"/>
            <a:ext cx="479533" cy="84281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3B1A46D-E60F-B8AA-4F44-D798E32EF45E}"/>
              </a:ext>
            </a:extLst>
          </p:cNvPr>
          <p:cNvSpPr txBox="1"/>
          <p:nvPr/>
        </p:nvSpPr>
        <p:spPr>
          <a:xfrm>
            <a:off x="7019606" y="7935904"/>
            <a:ext cx="1594124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r" defTabSz="1733930" rtl="0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r-FR" dirty="0"/>
              <a:t>102 cm (0)</a:t>
            </a: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pic>
        <p:nvPicPr>
          <p:cNvPr id="23" name="Image 2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E98CAEF-1F05-C072-232F-40B3169E2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030" y="7796253"/>
            <a:ext cx="479533" cy="842815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27180B88-A64B-9102-898A-42BE61F9865C}"/>
              </a:ext>
            </a:extLst>
          </p:cNvPr>
          <p:cNvCxnSpPr>
            <a:cxnSpLocks/>
          </p:cNvCxnSpPr>
          <p:nvPr/>
        </p:nvCxnSpPr>
        <p:spPr>
          <a:xfrm flipV="1">
            <a:off x="5680152" y="6523526"/>
            <a:ext cx="532495" cy="1412378"/>
          </a:xfrm>
          <a:prstGeom prst="straightConnector1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F04CA33-CFB1-9AD8-1701-F323C07A0B88}"/>
              </a:ext>
            </a:extLst>
          </p:cNvPr>
          <p:cNvCxnSpPr>
            <a:cxnSpLocks/>
          </p:cNvCxnSpPr>
          <p:nvPr/>
        </p:nvCxnSpPr>
        <p:spPr>
          <a:xfrm flipH="1" flipV="1">
            <a:off x="7657436" y="6947768"/>
            <a:ext cx="18723" cy="1005899"/>
          </a:xfrm>
          <a:prstGeom prst="straightConnector1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6F55ED9-C82F-EC55-5858-032C36AAAFEF}"/>
              </a:ext>
            </a:extLst>
          </p:cNvPr>
          <p:cNvCxnSpPr>
            <a:cxnSpLocks/>
          </p:cNvCxnSpPr>
          <p:nvPr/>
        </p:nvCxnSpPr>
        <p:spPr>
          <a:xfrm flipH="1">
            <a:off x="6882690" y="4614908"/>
            <a:ext cx="655722" cy="0"/>
          </a:xfrm>
          <a:prstGeom prst="straightConnector1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E32B15B5-B74D-5ACF-D0B6-34794C5B84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858" y="6786079"/>
            <a:ext cx="497955" cy="720000"/>
          </a:xfrm>
          <a:prstGeom prst="rect">
            <a:avLst/>
          </a:prstGeom>
        </p:spPr>
      </p:pic>
      <p:sp>
        <p:nvSpPr>
          <p:cNvPr id="31" name="10">
            <a:extLst>
              <a:ext uri="{FF2B5EF4-FFF2-40B4-BE49-F238E27FC236}">
                <a16:creationId xmlns:a16="http://schemas.microsoft.com/office/drawing/2014/main" id="{8412B87E-CA1D-AA4A-03B6-3A71E4FAF5D3}"/>
              </a:ext>
            </a:extLst>
          </p:cNvPr>
          <p:cNvSpPr txBox="1">
            <a:spLocks/>
          </p:cNvSpPr>
          <p:nvPr/>
        </p:nvSpPr>
        <p:spPr>
          <a:xfrm>
            <a:off x="5320306" y="6972538"/>
            <a:ext cx="596483" cy="506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989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5" b="1" i="0" u="none" strike="noStrike" cap="none" spc="0" baseline="0">
                <a:solidFill>
                  <a:schemeClr val="accent6">
                    <a:satOff val="-20754"/>
                    <a:lumOff val="-16738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62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43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524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905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286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667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048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429000" marR="0" indent="-381000" algn="l" defTabSz="1733930" rtl="0" latinLnBrk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fr-FR" dirty="0">
                <a:solidFill>
                  <a:schemeClr val="bg1"/>
                </a:solidFill>
              </a:rPr>
              <a:t>6,3</a:t>
            </a:r>
          </a:p>
          <a:p>
            <a:pPr algn="ctr" hangingPunct="1"/>
            <a:r>
              <a:rPr lang="fr-FR" dirty="0">
                <a:solidFill>
                  <a:schemeClr val="bg1"/>
                </a:solidFill>
              </a:rPr>
              <a:t>mm</a:t>
            </a:r>
          </a:p>
        </p:txBody>
      </p:sp>
      <p:sp>
        <p:nvSpPr>
          <p:cNvPr id="5" name="ZoneTexte 34">
            <a:extLst>
              <a:ext uri="{FF2B5EF4-FFF2-40B4-BE49-F238E27FC236}">
                <a16:creationId xmlns:a16="http://schemas.microsoft.com/office/drawing/2014/main" id="{D318B94C-A019-D554-1F77-14AA38A89176}"/>
              </a:ext>
            </a:extLst>
          </p:cNvPr>
          <p:cNvSpPr txBox="1"/>
          <p:nvPr/>
        </p:nvSpPr>
        <p:spPr>
          <a:xfrm>
            <a:off x="6154165" y="1973288"/>
            <a:ext cx="194897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cap="all" dirty="0">
                <a:solidFill>
                  <a:srgbClr val="D20463"/>
                </a:solidFill>
              </a:rPr>
              <a:t>DEPUIS LE 20/06/2025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9DF8DD-DCAA-33E8-9CD9-DF17C83D673C}"/>
              </a:ext>
            </a:extLst>
          </p:cNvPr>
          <p:cNvSpPr txBox="1"/>
          <p:nvPr/>
        </p:nvSpPr>
        <p:spPr>
          <a:xfrm>
            <a:off x="7540054" y="5273563"/>
            <a:ext cx="1594124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>
              <a:spcBef>
                <a:spcPts val="800"/>
              </a:spcBef>
              <a:spcAft>
                <a:spcPts val="800"/>
              </a:spcAft>
            </a:pPr>
            <a:r>
              <a:rPr lang="fr-FR" dirty="0"/>
              <a:t>69 </a:t>
            </a: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cm (+2)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2664174-76AC-EA95-37BE-2B40B6D74846}"/>
              </a:ext>
            </a:extLst>
          </p:cNvPr>
          <p:cNvCxnSpPr>
            <a:cxnSpLocks/>
          </p:cNvCxnSpPr>
          <p:nvPr/>
        </p:nvCxnSpPr>
        <p:spPr>
          <a:xfrm flipH="1">
            <a:off x="6882690" y="5689540"/>
            <a:ext cx="655722" cy="0"/>
          </a:xfrm>
          <a:prstGeom prst="straightConnector1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2436577C-40C1-0AEA-4221-19E716A2AF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569" y="5164988"/>
            <a:ext cx="479533" cy="84281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F6CB928-42F7-71F2-6CB4-613B4C6130EF}"/>
              </a:ext>
            </a:extLst>
          </p:cNvPr>
          <p:cNvSpPr txBox="1"/>
          <p:nvPr/>
        </p:nvSpPr>
        <p:spPr>
          <a:xfrm>
            <a:off x="8452621" y="1917794"/>
            <a:ext cx="1594124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1733930" rtl="0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r-FR" dirty="0"/>
              <a:t>161 </a:t>
            </a: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cm (-1)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5BC91DE-9367-118B-CF8F-56164BC89B1D}"/>
              </a:ext>
            </a:extLst>
          </p:cNvPr>
          <p:cNvCxnSpPr>
            <a:cxnSpLocks/>
          </p:cNvCxnSpPr>
          <p:nvPr/>
        </p:nvCxnSpPr>
        <p:spPr>
          <a:xfrm flipH="1">
            <a:off x="8753400" y="2471792"/>
            <a:ext cx="379136" cy="492065"/>
          </a:xfrm>
          <a:prstGeom prst="straightConnector1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1AD3F8-3F87-DECD-A60D-93A6F8B799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154" y="2605727"/>
            <a:ext cx="479533" cy="842815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AAF9369-C3CB-68B7-DA24-1B008855E89C}"/>
              </a:ext>
            </a:extLst>
          </p:cNvPr>
          <p:cNvCxnSpPr>
            <a:cxnSpLocks/>
          </p:cNvCxnSpPr>
          <p:nvPr/>
        </p:nvCxnSpPr>
        <p:spPr>
          <a:xfrm>
            <a:off x="6212647" y="3259967"/>
            <a:ext cx="670043" cy="596818"/>
          </a:xfrm>
          <a:prstGeom prst="straightConnector1">
            <a:avLst/>
          </a:prstGeom>
          <a:noFill/>
          <a:ln w="38100" cap="flat">
            <a:solidFill>
              <a:srgbClr val="0070C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DF47508-2BBE-AB02-237E-F0F973502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785" y="1779927"/>
            <a:ext cx="479533" cy="842815"/>
          </a:xfrm>
          <a:prstGeom prst="rect">
            <a:avLst/>
          </a:prstGeom>
        </p:spPr>
      </p:pic>
      <p:sp>
        <p:nvSpPr>
          <p:cNvPr id="12" name="ZoneTexte 34">
            <a:extLst>
              <a:ext uri="{FF2B5EF4-FFF2-40B4-BE49-F238E27FC236}">
                <a16:creationId xmlns:a16="http://schemas.microsoft.com/office/drawing/2014/main" id="{D0B06715-E7A2-0EC6-37DB-0BEB2AF5C6C2}"/>
              </a:ext>
            </a:extLst>
          </p:cNvPr>
          <p:cNvSpPr txBox="1"/>
          <p:nvPr/>
        </p:nvSpPr>
        <p:spPr>
          <a:xfrm>
            <a:off x="8275197" y="1340928"/>
            <a:ext cx="194897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cap="all" dirty="0">
                <a:solidFill>
                  <a:schemeClr val="tx1"/>
                </a:solidFill>
              </a:rPr>
              <a:t>Canal de Quilly</a:t>
            </a:r>
          </a:p>
        </p:txBody>
      </p:sp>
      <p:sp>
        <p:nvSpPr>
          <p:cNvPr id="13" name="ZoneTexte 34">
            <a:extLst>
              <a:ext uri="{FF2B5EF4-FFF2-40B4-BE49-F238E27FC236}">
                <a16:creationId xmlns:a16="http://schemas.microsoft.com/office/drawing/2014/main" id="{66945A91-6FE9-7FD6-A5FF-D6FBDB5F982B}"/>
              </a:ext>
            </a:extLst>
          </p:cNvPr>
          <p:cNvSpPr txBox="1"/>
          <p:nvPr/>
        </p:nvSpPr>
        <p:spPr>
          <a:xfrm>
            <a:off x="4705666" y="2428860"/>
            <a:ext cx="194897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cap="all" dirty="0">
                <a:solidFill>
                  <a:schemeClr val="tx1"/>
                </a:solidFill>
              </a:rPr>
              <a:t>PONTCHATEAU</a:t>
            </a:r>
          </a:p>
        </p:txBody>
      </p:sp>
      <p:sp>
        <p:nvSpPr>
          <p:cNvPr id="15" name="ZoneTexte 34">
            <a:extLst>
              <a:ext uri="{FF2B5EF4-FFF2-40B4-BE49-F238E27FC236}">
                <a16:creationId xmlns:a16="http://schemas.microsoft.com/office/drawing/2014/main" id="{4D1AA790-B737-DDE4-7E88-7913E0A367A6}"/>
              </a:ext>
            </a:extLst>
          </p:cNvPr>
          <p:cNvSpPr txBox="1"/>
          <p:nvPr/>
        </p:nvSpPr>
        <p:spPr>
          <a:xfrm>
            <a:off x="1828096" y="4426819"/>
            <a:ext cx="194897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cap="all" dirty="0">
                <a:solidFill>
                  <a:schemeClr val="tx1"/>
                </a:solidFill>
              </a:rPr>
              <a:t>BRIERE</a:t>
            </a:r>
          </a:p>
        </p:txBody>
      </p:sp>
      <p:sp>
        <p:nvSpPr>
          <p:cNvPr id="24" name="ZoneTexte 34">
            <a:extLst>
              <a:ext uri="{FF2B5EF4-FFF2-40B4-BE49-F238E27FC236}">
                <a16:creationId xmlns:a16="http://schemas.microsoft.com/office/drawing/2014/main" id="{97D4FDA3-ACB6-82B5-70D3-1A7B70D16A57}"/>
              </a:ext>
            </a:extLst>
          </p:cNvPr>
          <p:cNvSpPr txBox="1"/>
          <p:nvPr/>
        </p:nvSpPr>
        <p:spPr>
          <a:xfrm>
            <a:off x="7149591" y="4032706"/>
            <a:ext cx="242012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cap="all" dirty="0">
                <a:solidFill>
                  <a:schemeClr val="tx1"/>
                </a:solidFill>
              </a:rPr>
              <a:t>PONT DE L’ANGLE</a:t>
            </a:r>
          </a:p>
        </p:txBody>
      </p:sp>
      <p:sp>
        <p:nvSpPr>
          <p:cNvPr id="25" name="ZoneTexte 34">
            <a:extLst>
              <a:ext uri="{FF2B5EF4-FFF2-40B4-BE49-F238E27FC236}">
                <a16:creationId xmlns:a16="http://schemas.microsoft.com/office/drawing/2014/main" id="{8252941D-6934-1896-3F16-B6E6E10307AB}"/>
              </a:ext>
            </a:extLst>
          </p:cNvPr>
          <p:cNvSpPr txBox="1"/>
          <p:nvPr/>
        </p:nvSpPr>
        <p:spPr>
          <a:xfrm>
            <a:off x="5232524" y="8459006"/>
            <a:ext cx="194897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cap="all" dirty="0">
                <a:solidFill>
                  <a:schemeClr val="tx1"/>
                </a:solidFill>
              </a:rPr>
              <a:t>Canal de </a:t>
            </a:r>
            <a:r>
              <a:rPr lang="fr-FR" b="1" cap="all" dirty="0" err="1">
                <a:solidFill>
                  <a:schemeClr val="tx1"/>
                </a:solidFill>
              </a:rPr>
              <a:t>priory</a:t>
            </a:r>
            <a:endParaRPr lang="fr-FR" b="1" cap="all" dirty="0">
              <a:solidFill>
                <a:schemeClr val="tx1"/>
              </a:solidFill>
            </a:endParaRPr>
          </a:p>
        </p:txBody>
      </p:sp>
      <p:sp>
        <p:nvSpPr>
          <p:cNvPr id="26" name="ZoneTexte 34">
            <a:extLst>
              <a:ext uri="{FF2B5EF4-FFF2-40B4-BE49-F238E27FC236}">
                <a16:creationId xmlns:a16="http://schemas.microsoft.com/office/drawing/2014/main" id="{B74DE96B-7463-70C6-794B-AD5F740D9B5E}"/>
              </a:ext>
            </a:extLst>
          </p:cNvPr>
          <p:cNvSpPr txBox="1"/>
          <p:nvPr/>
        </p:nvSpPr>
        <p:spPr>
          <a:xfrm>
            <a:off x="6718410" y="8459005"/>
            <a:ext cx="194897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cap="all" dirty="0">
                <a:solidFill>
                  <a:schemeClr val="tx1"/>
                </a:solidFill>
              </a:rPr>
              <a:t>Canal de </a:t>
            </a:r>
            <a:r>
              <a:rPr lang="fr-FR" b="1" cap="all" dirty="0" err="1">
                <a:solidFill>
                  <a:schemeClr val="tx1"/>
                </a:solidFill>
              </a:rPr>
              <a:t>Martigne</a:t>
            </a:r>
            <a:endParaRPr lang="fr-FR" b="1" cap="all" dirty="0">
              <a:solidFill>
                <a:schemeClr val="tx1"/>
              </a:solidFill>
            </a:endParaRPr>
          </a:p>
        </p:txBody>
      </p:sp>
      <p:sp>
        <p:nvSpPr>
          <p:cNvPr id="33" name="ZoneTexte 34">
            <a:extLst>
              <a:ext uri="{FF2B5EF4-FFF2-40B4-BE49-F238E27FC236}">
                <a16:creationId xmlns:a16="http://schemas.microsoft.com/office/drawing/2014/main" id="{0050E063-9DA1-86BA-9367-403DB74411C1}"/>
              </a:ext>
            </a:extLst>
          </p:cNvPr>
          <p:cNvSpPr txBox="1"/>
          <p:nvPr/>
        </p:nvSpPr>
        <p:spPr>
          <a:xfrm>
            <a:off x="8154607" y="6767465"/>
            <a:ext cx="194897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cap="all" dirty="0">
                <a:solidFill>
                  <a:schemeClr val="tx1"/>
                </a:solidFill>
              </a:rPr>
              <a:t>Blanche couronne</a:t>
            </a:r>
          </a:p>
        </p:txBody>
      </p:sp>
      <p:sp>
        <p:nvSpPr>
          <p:cNvPr id="37" name="ZoneTexte 34">
            <a:extLst>
              <a:ext uri="{FF2B5EF4-FFF2-40B4-BE49-F238E27FC236}">
                <a16:creationId xmlns:a16="http://schemas.microsoft.com/office/drawing/2014/main" id="{5311D670-0374-90A2-392E-30B55C9A43A8}"/>
              </a:ext>
            </a:extLst>
          </p:cNvPr>
          <p:cNvSpPr txBox="1"/>
          <p:nvPr/>
        </p:nvSpPr>
        <p:spPr>
          <a:xfrm>
            <a:off x="9118559" y="5072645"/>
            <a:ext cx="157081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cap="all" dirty="0">
                <a:solidFill>
                  <a:schemeClr val="tx1"/>
                </a:solidFill>
              </a:rPr>
              <a:t>Moyenne Taille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5A542A-B09B-47D2-B1BD-628B26E6E76F}"/>
              </a:ext>
            </a:extLst>
          </p:cNvPr>
          <p:cNvSpPr txBox="1"/>
          <p:nvPr/>
        </p:nvSpPr>
        <p:spPr>
          <a:xfrm>
            <a:off x="4855452" y="2734546"/>
            <a:ext cx="1594124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1733930" rtl="0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r-FR" dirty="0"/>
              <a:t>82 </a:t>
            </a: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cm (-5)</a:t>
            </a:r>
          </a:p>
        </p:txBody>
      </p:sp>
      <p:pic>
        <p:nvPicPr>
          <p:cNvPr id="40" name="Image 39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6A6FB0-59D8-D947-E7E6-8D11D8829E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389" y="2602783"/>
            <a:ext cx="479533" cy="8428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EAFED2C2-15B1-496F-8ACD-5418CC868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295422"/>
              </p:ext>
            </p:extLst>
          </p:nvPr>
        </p:nvGraphicFramePr>
        <p:xfrm>
          <a:off x="0" y="979349"/>
          <a:ext cx="10136305" cy="579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8" name="basdepage.jpg" descr="basdepa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95940"/>
            <a:ext cx="13004800" cy="258390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Niveau d’eau en Brière : en cm cote NGF"/>
          <p:cNvSpPr txBox="1">
            <a:spLocks noGrp="1"/>
          </p:cNvSpPr>
          <p:nvPr>
            <p:ph type="title"/>
          </p:nvPr>
        </p:nvSpPr>
        <p:spPr>
          <a:xfrm>
            <a:off x="698500" y="440266"/>
            <a:ext cx="11546880" cy="842815"/>
          </a:xfrm>
          <a:prstGeom prst="rect">
            <a:avLst/>
          </a:prstGeom>
        </p:spPr>
        <p:txBody>
          <a:bodyPr/>
          <a:lstStyle/>
          <a:p>
            <a:pPr defTabSz="445084">
              <a:lnSpc>
                <a:spcPct val="107916"/>
              </a:lnSpc>
              <a:spcBef>
                <a:spcPts val="700"/>
              </a:spcBef>
              <a:defRPr sz="1089" b="0" spc="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475" b="1" dirty="0" err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Niveau</a:t>
            </a:r>
            <a:r>
              <a:rPr lang="fr-FR" sz="2475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x</a:t>
            </a:r>
            <a:r>
              <a:rPr sz="2475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 </a:t>
            </a:r>
            <a:r>
              <a:rPr sz="2475" b="1" dirty="0" err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d’eau</a:t>
            </a:r>
            <a:r>
              <a:rPr sz="2475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 </a:t>
            </a:r>
            <a:r>
              <a:rPr sz="2475" b="1" dirty="0" err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en</a:t>
            </a:r>
            <a:r>
              <a:rPr sz="2475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 Brière</a:t>
            </a:r>
            <a:r>
              <a:rPr sz="1979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 </a:t>
            </a:r>
            <a:r>
              <a:rPr sz="1584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: </a:t>
            </a:r>
            <a:r>
              <a:rPr sz="1782" b="1" dirty="0" err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en</a:t>
            </a:r>
            <a:r>
              <a:rPr sz="1782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 cm cote NGF</a:t>
            </a:r>
            <a:r>
              <a:rPr lang="fr-FR" sz="1782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69 (</a:t>
            </a:r>
            <a:r>
              <a:rPr lang="fr-FR" sz="1782" b="1" i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et cote Brière</a:t>
            </a:r>
            <a:r>
              <a:rPr lang="fr-FR" sz="1782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)</a:t>
            </a:r>
            <a:endParaRPr sz="1584" b="1" dirty="0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</p:txBody>
      </p:sp>
      <p:sp>
        <p:nvSpPr>
          <p:cNvPr id="219" name="Texte à insérer ici"/>
          <p:cNvSpPr txBox="1"/>
          <p:nvPr/>
        </p:nvSpPr>
        <p:spPr>
          <a:xfrm>
            <a:off x="1162615" y="8057871"/>
            <a:ext cx="5442722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algn="l"/>
            <a:r>
              <a:rPr lang="fr-FR" dirty="0"/>
              <a:t>J+3 = 0 mm /// J+4 à +7 = 0 à 5 mm</a:t>
            </a:r>
            <a:endParaRPr dirty="0"/>
          </a:p>
        </p:txBody>
      </p:sp>
      <p:sp>
        <p:nvSpPr>
          <p:cNvPr id="220" name="Texte à insérer ici"/>
          <p:cNvSpPr txBox="1"/>
          <p:nvPr/>
        </p:nvSpPr>
        <p:spPr>
          <a:xfrm>
            <a:off x="2272139" y="8369888"/>
            <a:ext cx="4581717" cy="1007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marL="0" marR="0" lvl="0" indent="0" algn="l" defTabSz="584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000000"/>
                </a:solidFill>
              </a:rPr>
              <a:t>Nous continuons </a:t>
            </a:r>
            <a:r>
              <a:rPr lang="fr-FR" dirty="0">
                <a:solidFill>
                  <a:srgbClr val="000000"/>
                </a:solidFill>
              </a:rPr>
              <a:t>l</a:t>
            </a:r>
            <a:r>
              <a:rPr lang="fr-FR" sz="1400" dirty="0">
                <a:solidFill>
                  <a:srgbClr val="000000"/>
                </a:solidFill>
              </a:rPr>
              <a:t>es travaux de rénovation</a:t>
            </a:r>
            <a:r>
              <a:rPr lang="fr-FR" dirty="0">
                <a:solidFill>
                  <a:srgbClr val="000000"/>
                </a:solidFill>
              </a:rPr>
              <a:t> d’automatisme. Cela entrainera des coupures de lecture de niveau via les sondes. Les ouvrages resteront cependant manœuvrables.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221" name="Texte à insérer ici"/>
          <p:cNvSpPr txBox="1"/>
          <p:nvPr/>
        </p:nvSpPr>
        <p:spPr>
          <a:xfrm>
            <a:off x="1394341" y="9304439"/>
            <a:ext cx="522693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algn="l"/>
            <a:r>
              <a:rPr lang="fr-FR" dirty="0"/>
              <a:t>Urgence hydraulique uniquement</a:t>
            </a:r>
            <a:endParaRPr dirty="0"/>
          </a:p>
        </p:txBody>
      </p:sp>
      <p:pic>
        <p:nvPicPr>
          <p:cNvPr id="224" name="vegetation.png" descr="vegetatio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39" y="100756"/>
            <a:ext cx="516011" cy="803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fleche.png" descr="flech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60000" flipH="1">
            <a:off x="2259562" y="7643656"/>
            <a:ext cx="354559" cy="1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exte à insérer ici"/>
          <p:cNvSpPr txBox="1"/>
          <p:nvPr/>
        </p:nvSpPr>
        <p:spPr>
          <a:xfrm>
            <a:off x="6815219" y="8628227"/>
            <a:ext cx="2511661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28" name="OK.png" descr="OK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7403" y="8265325"/>
            <a:ext cx="588848" cy="545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ampoule.png" descr="ampoul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563" y="6883308"/>
            <a:ext cx="852282" cy="84281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83B1584-B6A7-4081-A979-BC5D276F3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482086"/>
              </p:ext>
            </p:extLst>
          </p:nvPr>
        </p:nvGraphicFramePr>
        <p:xfrm>
          <a:off x="10136305" y="904429"/>
          <a:ext cx="2799637" cy="58652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1925">
                  <a:extLst>
                    <a:ext uri="{9D8B030D-6E8A-4147-A177-3AD203B41FA5}">
                      <a16:colId xmlns:a16="http://schemas.microsoft.com/office/drawing/2014/main" val="1616388478"/>
                    </a:ext>
                  </a:extLst>
                </a:gridCol>
                <a:gridCol w="637476">
                  <a:extLst>
                    <a:ext uri="{9D8B030D-6E8A-4147-A177-3AD203B41FA5}">
                      <a16:colId xmlns:a16="http://schemas.microsoft.com/office/drawing/2014/main" val="3260800626"/>
                    </a:ext>
                  </a:extLst>
                </a:gridCol>
                <a:gridCol w="562708">
                  <a:extLst>
                    <a:ext uri="{9D8B030D-6E8A-4147-A177-3AD203B41FA5}">
                      <a16:colId xmlns:a16="http://schemas.microsoft.com/office/drawing/2014/main" val="340645930"/>
                    </a:ext>
                  </a:extLst>
                </a:gridCol>
                <a:gridCol w="817528">
                  <a:extLst>
                    <a:ext uri="{9D8B030D-6E8A-4147-A177-3AD203B41FA5}">
                      <a16:colId xmlns:a16="http://schemas.microsoft.com/office/drawing/2014/main" val="2061831192"/>
                    </a:ext>
                  </a:extLst>
                </a:gridCol>
              </a:tblGrid>
              <a:tr h="29842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b="1" dirty="0">
                          <a:effectLst/>
                        </a:rPr>
                        <a:t>Pluviométrie depuis le début du mois en mm</a:t>
                      </a:r>
                      <a:endParaRPr lang="fr-F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3010"/>
                  </a:ext>
                </a:extLst>
              </a:tr>
              <a:tr h="548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Station</a:t>
                      </a:r>
                      <a:endParaRPr lang="fr-F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Montoir</a:t>
                      </a:r>
                      <a:endParaRPr lang="fr-FR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Herbignac</a:t>
                      </a:r>
                      <a:endParaRPr lang="fr-FR" sz="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B050"/>
                          </a:solidFill>
                          <a:effectLst/>
                        </a:rPr>
                        <a:t>Drefféac</a:t>
                      </a:r>
                      <a:endParaRPr lang="fr-FR" sz="8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St-André</a:t>
                      </a:r>
                      <a:endParaRPr lang="fr-FR" sz="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87524644"/>
                  </a:ext>
                </a:extLst>
              </a:tr>
              <a:tr h="344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Gestion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MétéoFrance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SBVB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3063323"/>
                  </a:ext>
                </a:extLst>
              </a:tr>
              <a:tr h="4486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         Donnée</a:t>
                      </a:r>
                      <a:endParaRPr lang="fr-FR" sz="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Mois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Médiane </a:t>
                      </a:r>
                      <a:r>
                        <a:rPr lang="fr-FR" sz="1000" dirty="0">
                          <a:effectLst/>
                        </a:rPr>
                        <a:t>*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Actuelle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Actuelles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90159931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Septembre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99,2  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>
                          <a:solidFill>
                            <a:srgbClr val="00B050"/>
                          </a:solidFill>
                          <a:effectLst/>
                        </a:rPr>
                        <a:t>94,7</a:t>
                      </a:r>
                      <a:r>
                        <a:rPr lang="fr-FR" sz="800" dirty="0">
                          <a:effectLst/>
                        </a:rPr>
                        <a:t>   </a:t>
                      </a:r>
                      <a:r>
                        <a:rPr lang="fr-FR" sz="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82,9</a:t>
                      </a:r>
                      <a:endParaRPr lang="fr-FR" sz="7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2834894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Octobre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137,2  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>
                          <a:solidFill>
                            <a:srgbClr val="00B050"/>
                          </a:solidFill>
                          <a:effectLst/>
                        </a:rPr>
                        <a:t>125,4</a:t>
                      </a:r>
                      <a:r>
                        <a:rPr lang="fr-FR" sz="800" dirty="0">
                          <a:effectLst/>
                        </a:rPr>
                        <a:t>   </a:t>
                      </a:r>
                      <a:r>
                        <a:rPr lang="fr-FR" sz="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119,7</a:t>
                      </a:r>
                      <a:endParaRPr lang="fr-FR" sz="7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5326807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Novembre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86,2  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>
                          <a:solidFill>
                            <a:srgbClr val="00B050"/>
                          </a:solidFill>
                          <a:effectLst/>
                        </a:rPr>
                        <a:t>73,7</a:t>
                      </a:r>
                      <a:r>
                        <a:rPr lang="fr-FR" sz="800" dirty="0">
                          <a:effectLst/>
                        </a:rPr>
                        <a:t>   </a:t>
                      </a:r>
                      <a:r>
                        <a:rPr lang="fr-FR" sz="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64,7</a:t>
                      </a:r>
                      <a:endParaRPr lang="fr-FR" sz="7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320004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Décembre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47,5  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>
                          <a:solidFill>
                            <a:srgbClr val="00B050"/>
                          </a:solidFill>
                          <a:effectLst/>
                        </a:rPr>
                        <a:t>42,5</a:t>
                      </a:r>
                      <a:r>
                        <a:rPr lang="fr-FR" sz="800" dirty="0">
                          <a:effectLst/>
                        </a:rPr>
                        <a:t>   </a:t>
                      </a:r>
                      <a:r>
                        <a:rPr lang="fr-FR" sz="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31,7</a:t>
                      </a:r>
                      <a:endParaRPr lang="fr-FR" sz="7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9601135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Janvier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81.4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280,1  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>
                          <a:solidFill>
                            <a:srgbClr val="00B050"/>
                          </a:solidFill>
                          <a:effectLst/>
                        </a:rPr>
                        <a:t>282,6</a:t>
                      </a:r>
                      <a:r>
                        <a:rPr lang="fr-FR" sz="800" dirty="0">
                          <a:effectLst/>
                        </a:rPr>
                        <a:t>   </a:t>
                      </a:r>
                      <a:r>
                        <a:rPr lang="fr-FR" sz="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192,4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8127041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Février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78,8  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>
                          <a:solidFill>
                            <a:srgbClr val="00B050"/>
                          </a:solidFill>
                          <a:effectLst/>
                        </a:rPr>
                        <a:t>68,4</a:t>
                      </a:r>
                      <a:r>
                        <a:rPr lang="fr-FR" sz="800" dirty="0">
                          <a:effectLst/>
                        </a:rPr>
                        <a:t>  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64,3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5807267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Mars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  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>
                          <a:solidFill>
                            <a:srgbClr val="00B050"/>
                          </a:solidFill>
                          <a:effectLst/>
                        </a:rPr>
                        <a:t>15,9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9,5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6452292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Avril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61,2 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>
                          <a:solidFill>
                            <a:srgbClr val="00B050"/>
                          </a:solidFill>
                          <a:effectLst/>
                        </a:rPr>
                        <a:t>51,6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51,4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3117924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Mai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43,2 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>
                          <a:solidFill>
                            <a:srgbClr val="00B050"/>
                          </a:solidFill>
                          <a:effectLst/>
                        </a:rPr>
                        <a:t>32,5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27,1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5776329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Juin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29,3 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  <a:r>
                        <a:rPr lang="fr-FR" sz="800" dirty="0">
                          <a:solidFill>
                            <a:srgbClr val="00B050"/>
                          </a:solidFill>
                          <a:effectLst/>
                        </a:rPr>
                        <a:t>28,1</a:t>
                      </a:r>
                      <a:r>
                        <a:rPr lang="fr-FR" sz="8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11,2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i="0" u="none" strike="noStrike" cap="none" spc="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0286560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Juillet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i="0" u="none" strike="noStrike" cap="none" spc="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2777672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Août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i="0" u="none" strike="noStrike" cap="none" spc="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997410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741FB17-1837-7B19-E545-BC204B6B5D0C}"/>
              </a:ext>
            </a:extLst>
          </p:cNvPr>
          <p:cNvSpPr txBox="1"/>
          <p:nvPr/>
        </p:nvSpPr>
        <p:spPr>
          <a:xfrm>
            <a:off x="91935" y="1210536"/>
            <a:ext cx="521985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(272)</a:t>
            </a:r>
            <a:endParaRPr kumimoji="0" lang="fr-FR" sz="1050" b="0" i="1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8CEAE44-7EB2-410A-D1EB-0C616C64B7F4}"/>
              </a:ext>
            </a:extLst>
          </p:cNvPr>
          <p:cNvSpPr txBox="1"/>
          <p:nvPr/>
        </p:nvSpPr>
        <p:spPr>
          <a:xfrm>
            <a:off x="101018" y="1835094"/>
            <a:ext cx="521985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(252)</a:t>
            </a:r>
            <a:endParaRPr kumimoji="0" lang="fr-FR" sz="1050" b="0" i="1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7C1B940-10CD-6F7F-A350-47548BEA7AF3}"/>
              </a:ext>
            </a:extLst>
          </p:cNvPr>
          <p:cNvSpPr txBox="1"/>
          <p:nvPr/>
        </p:nvSpPr>
        <p:spPr>
          <a:xfrm>
            <a:off x="110447" y="2431049"/>
            <a:ext cx="521985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(232)</a:t>
            </a:r>
            <a:endParaRPr kumimoji="0" lang="fr-FR" sz="1050" b="0" i="1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62BA85E-B12F-99D9-0A65-5B9EA73582A4}"/>
              </a:ext>
            </a:extLst>
          </p:cNvPr>
          <p:cNvSpPr txBox="1"/>
          <p:nvPr/>
        </p:nvSpPr>
        <p:spPr>
          <a:xfrm>
            <a:off x="114768" y="3050399"/>
            <a:ext cx="521985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(212)</a:t>
            </a:r>
            <a:endParaRPr kumimoji="0" lang="fr-FR" sz="1050" b="0" i="1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644D552-45E1-3BDA-9ABB-C49DDF03DA12}"/>
              </a:ext>
            </a:extLst>
          </p:cNvPr>
          <p:cNvSpPr txBox="1"/>
          <p:nvPr/>
        </p:nvSpPr>
        <p:spPr>
          <a:xfrm>
            <a:off x="107630" y="3629729"/>
            <a:ext cx="521985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(192)</a:t>
            </a:r>
            <a:endParaRPr kumimoji="0" lang="fr-FR" sz="1050" b="0" i="1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0015069-8CE1-F47E-42E3-181DEBBE9216}"/>
              </a:ext>
            </a:extLst>
          </p:cNvPr>
          <p:cNvSpPr txBox="1"/>
          <p:nvPr/>
        </p:nvSpPr>
        <p:spPr>
          <a:xfrm>
            <a:off x="110543" y="4259826"/>
            <a:ext cx="521985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(172)</a:t>
            </a:r>
            <a:endParaRPr kumimoji="0" lang="fr-FR" sz="1050" b="0" i="1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11F2B73-4A7A-1712-4087-022E5AA24251}"/>
              </a:ext>
            </a:extLst>
          </p:cNvPr>
          <p:cNvSpPr txBox="1"/>
          <p:nvPr/>
        </p:nvSpPr>
        <p:spPr>
          <a:xfrm>
            <a:off x="96697" y="4897958"/>
            <a:ext cx="521985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(152)</a:t>
            </a:r>
            <a:endParaRPr kumimoji="0" lang="fr-FR" sz="1050" b="0" i="1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30A89BD-50FC-B144-B5C9-D85D3AB28E87}"/>
              </a:ext>
            </a:extLst>
          </p:cNvPr>
          <p:cNvSpPr txBox="1"/>
          <p:nvPr/>
        </p:nvSpPr>
        <p:spPr>
          <a:xfrm>
            <a:off x="96254" y="5553213"/>
            <a:ext cx="521985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(132)</a:t>
            </a:r>
            <a:endParaRPr kumimoji="0" lang="fr-FR" sz="1050" b="0" i="1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2BF8D08-2D5F-A6A3-69DC-A32F18C55332}"/>
              </a:ext>
            </a:extLst>
          </p:cNvPr>
          <p:cNvSpPr txBox="1"/>
          <p:nvPr/>
        </p:nvSpPr>
        <p:spPr>
          <a:xfrm>
            <a:off x="96696" y="6137762"/>
            <a:ext cx="521985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(112)</a:t>
            </a:r>
            <a:endParaRPr kumimoji="0" lang="fr-FR" sz="1050" b="0" i="1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E722423-E937-5EA3-51FE-A5E3E8C563A6}"/>
              </a:ext>
            </a:extLst>
          </p:cNvPr>
          <p:cNvSpPr txBox="1"/>
          <p:nvPr/>
        </p:nvSpPr>
        <p:spPr>
          <a:xfrm>
            <a:off x="158168" y="6730769"/>
            <a:ext cx="521985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(92)</a:t>
            </a:r>
            <a:endParaRPr kumimoji="0" lang="fr-FR" sz="1050" b="0" i="1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BB74CF-8A04-334A-3580-8FA3BC0B9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425" y="6721125"/>
            <a:ext cx="8550783" cy="36200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424F29D-13EC-37DF-BC7C-86844280E49E}"/>
              </a:ext>
            </a:extLst>
          </p:cNvPr>
          <p:cNvSpPr txBox="1"/>
          <p:nvPr/>
        </p:nvSpPr>
        <p:spPr>
          <a:xfrm>
            <a:off x="11308080" y="6728249"/>
            <a:ext cx="1627862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*</a:t>
            </a: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fr-FR" sz="900" dirty="0"/>
              <a:t>Médiane depuis 2000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1E5D79-453C-EECB-C437-BBC156A52C92}"/>
              </a:ext>
            </a:extLst>
          </p:cNvPr>
          <p:cNvSpPr txBox="1"/>
          <p:nvPr/>
        </p:nvSpPr>
        <p:spPr>
          <a:xfrm>
            <a:off x="6853856" y="7945385"/>
            <a:ext cx="2511661" cy="16891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Les Niveaux d’eau vont continuer à descendre sur les différents compartiments hydrauliques par phénomène d’évapotranspiration ou maintenu selon les secteurs  grâce aux réalimentations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temp\car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0" y="539931"/>
            <a:ext cx="12635120" cy="88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/>
          <p:cNvSpPr/>
          <p:nvPr/>
        </p:nvSpPr>
        <p:spPr>
          <a:xfrm>
            <a:off x="4270320" y="5639300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21" name="ZoneTexte 20"/>
          <p:cNvSpPr txBox="1"/>
          <p:nvPr/>
        </p:nvSpPr>
        <p:spPr>
          <a:xfrm>
            <a:off x="2781783" y="5375510"/>
            <a:ext cx="1273104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/>
              <a:t>Nyon : 12,8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278109" y="7996409"/>
            <a:ext cx="383136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100" dirty="0"/>
              <a:t>Relevés en g/L de salinité réalisés le  25/06/2025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686554" y="5856822"/>
            <a:ext cx="2382403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575" dirty="0"/>
              <a:t>Pont du Gué d’</a:t>
            </a:r>
            <a:r>
              <a:rPr lang="fr-FR" sz="1575" dirty="0" err="1"/>
              <a:t>Assac</a:t>
            </a:r>
            <a:r>
              <a:rPr lang="fr-FR" sz="1575" dirty="0"/>
              <a:t> : 17,9</a:t>
            </a:r>
          </a:p>
        </p:txBody>
      </p:sp>
      <p:sp>
        <p:nvSpPr>
          <p:cNvPr id="32" name="Ellipse 31"/>
          <p:cNvSpPr/>
          <p:nvPr/>
        </p:nvSpPr>
        <p:spPr>
          <a:xfrm>
            <a:off x="7636813" y="6294803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37" name="Ellipse 36"/>
          <p:cNvSpPr/>
          <p:nvPr/>
        </p:nvSpPr>
        <p:spPr>
          <a:xfrm>
            <a:off x="3075240" y="4286288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35" name="Ellipse 34"/>
          <p:cNvSpPr/>
          <p:nvPr/>
        </p:nvSpPr>
        <p:spPr>
          <a:xfrm>
            <a:off x="7046745" y="6956539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36" name="ZoneTexte 35"/>
          <p:cNvSpPr txBox="1"/>
          <p:nvPr/>
        </p:nvSpPr>
        <p:spPr>
          <a:xfrm>
            <a:off x="5777960" y="7193342"/>
            <a:ext cx="2653290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/>
              <a:t>Pont  de la </a:t>
            </a:r>
            <a:r>
              <a:rPr lang="fr-FR" sz="1575" dirty="0" err="1"/>
              <a:t>Rivaudais</a:t>
            </a:r>
            <a:r>
              <a:rPr lang="fr-FR" sz="1575" dirty="0"/>
              <a:t> : 17,5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012048" y="3553330"/>
            <a:ext cx="2075733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575" dirty="0"/>
              <a:t>Boisman amont : 3</a:t>
            </a:r>
          </a:p>
        </p:txBody>
      </p:sp>
      <p:sp>
        <p:nvSpPr>
          <p:cNvPr id="29" name="Ellipse 28"/>
          <p:cNvSpPr/>
          <p:nvPr/>
        </p:nvSpPr>
        <p:spPr>
          <a:xfrm>
            <a:off x="1681187" y="3647863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42" name="Ellipse 41"/>
          <p:cNvSpPr/>
          <p:nvPr/>
        </p:nvSpPr>
        <p:spPr>
          <a:xfrm>
            <a:off x="1964788" y="1851725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46" name="ZoneTexte 45"/>
          <p:cNvSpPr txBox="1"/>
          <p:nvPr/>
        </p:nvSpPr>
        <p:spPr>
          <a:xfrm>
            <a:off x="9363182" y="4790665"/>
            <a:ext cx="1609735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/>
              <a:t>Vieux Pont : 3,7</a:t>
            </a:r>
          </a:p>
        </p:txBody>
      </p:sp>
      <p:sp>
        <p:nvSpPr>
          <p:cNvPr id="47" name="Ellipse 46"/>
          <p:cNvSpPr/>
          <p:nvPr/>
        </p:nvSpPr>
        <p:spPr>
          <a:xfrm>
            <a:off x="9338418" y="5444001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50" name="Ellipse 49"/>
          <p:cNvSpPr/>
          <p:nvPr/>
        </p:nvSpPr>
        <p:spPr>
          <a:xfrm flipH="1">
            <a:off x="6162324" y="4538022"/>
            <a:ext cx="94534" cy="8519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51" name="ZoneTexte 50"/>
          <p:cNvSpPr txBox="1"/>
          <p:nvPr/>
        </p:nvSpPr>
        <p:spPr>
          <a:xfrm>
            <a:off x="5640547" y="3825312"/>
            <a:ext cx="1351652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 err="1"/>
              <a:t>Pingliau</a:t>
            </a:r>
            <a:r>
              <a:rPr lang="fr-FR" sz="1575" dirty="0"/>
              <a:t> : 8,3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7664634" y="4959135"/>
            <a:ext cx="9175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100" dirty="0"/>
          </a:p>
        </p:txBody>
      </p:sp>
      <p:sp>
        <p:nvSpPr>
          <p:cNvPr id="48" name="ZoneTexte 47"/>
          <p:cNvSpPr txBox="1"/>
          <p:nvPr/>
        </p:nvSpPr>
        <p:spPr>
          <a:xfrm>
            <a:off x="8311104" y="4309636"/>
            <a:ext cx="1104790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/>
              <a:t>Pouët : 10</a:t>
            </a:r>
          </a:p>
        </p:txBody>
      </p:sp>
      <p:sp>
        <p:nvSpPr>
          <p:cNvPr id="49" name="Ellipse 48"/>
          <p:cNvSpPr/>
          <p:nvPr/>
        </p:nvSpPr>
        <p:spPr>
          <a:xfrm>
            <a:off x="8180241" y="4959135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52" name="ZoneTexte 51"/>
          <p:cNvSpPr txBox="1"/>
          <p:nvPr/>
        </p:nvSpPr>
        <p:spPr>
          <a:xfrm>
            <a:off x="9566076" y="7192493"/>
            <a:ext cx="1508746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/>
              <a:t>La Taillée : 5,4</a:t>
            </a:r>
          </a:p>
        </p:txBody>
      </p:sp>
      <p:sp>
        <p:nvSpPr>
          <p:cNvPr id="53" name="Ellipse 52"/>
          <p:cNvSpPr/>
          <p:nvPr/>
        </p:nvSpPr>
        <p:spPr>
          <a:xfrm>
            <a:off x="9357501" y="7374316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40" name="Ellipse 39"/>
          <p:cNvSpPr/>
          <p:nvPr/>
        </p:nvSpPr>
        <p:spPr>
          <a:xfrm>
            <a:off x="1235696" y="883328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59" name="Ellipse 58"/>
          <p:cNvSpPr/>
          <p:nvPr/>
        </p:nvSpPr>
        <p:spPr>
          <a:xfrm>
            <a:off x="4044527" y="2040792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61" name="Ellipse 60"/>
          <p:cNvSpPr/>
          <p:nvPr/>
        </p:nvSpPr>
        <p:spPr>
          <a:xfrm>
            <a:off x="4981612" y="1794700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62" name="Ellipse 61"/>
          <p:cNvSpPr/>
          <p:nvPr/>
        </p:nvSpPr>
        <p:spPr>
          <a:xfrm>
            <a:off x="6360606" y="1057523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75" name="Ellipse 74"/>
          <p:cNvSpPr/>
          <p:nvPr/>
        </p:nvSpPr>
        <p:spPr>
          <a:xfrm>
            <a:off x="733668" y="3839598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77" name="ZoneTexte 76"/>
          <p:cNvSpPr txBox="1"/>
          <p:nvPr/>
        </p:nvSpPr>
        <p:spPr>
          <a:xfrm>
            <a:off x="142577" y="3112299"/>
            <a:ext cx="1677062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/>
              <a:t>Rozé Brivet : 8,2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3146" y="6541699"/>
            <a:ext cx="2563522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/>
              <a:t>Pont de Paille Brière : 4,7</a:t>
            </a:r>
          </a:p>
          <a:p>
            <a:r>
              <a:rPr lang="fr-FR" sz="1575" dirty="0"/>
              <a:t>Pont de Paille Brivet : 13,3</a:t>
            </a:r>
          </a:p>
        </p:txBody>
      </p:sp>
      <p:sp>
        <p:nvSpPr>
          <p:cNvPr id="81" name="Ellipse 80"/>
          <p:cNvSpPr/>
          <p:nvPr/>
        </p:nvSpPr>
        <p:spPr>
          <a:xfrm>
            <a:off x="5273474" y="528255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76" name="Ellipse 75"/>
          <p:cNvSpPr/>
          <p:nvPr/>
        </p:nvSpPr>
        <p:spPr>
          <a:xfrm>
            <a:off x="10306443" y="6031800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84" name="ZoneTexte 83"/>
          <p:cNvSpPr txBox="1"/>
          <p:nvPr/>
        </p:nvSpPr>
        <p:spPr>
          <a:xfrm>
            <a:off x="10440414" y="5856824"/>
            <a:ext cx="1228221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/>
              <a:t>La </a:t>
            </a:r>
            <a:r>
              <a:rPr lang="fr-FR" sz="1575" dirty="0" err="1"/>
              <a:t>Rotte</a:t>
            </a:r>
            <a:r>
              <a:rPr lang="fr-FR" sz="1575" dirty="0"/>
              <a:t> : 1</a:t>
            </a:r>
          </a:p>
        </p:txBody>
      </p:sp>
      <p:sp>
        <p:nvSpPr>
          <p:cNvPr id="86" name="Ellipse 85"/>
          <p:cNvSpPr/>
          <p:nvPr/>
        </p:nvSpPr>
        <p:spPr>
          <a:xfrm>
            <a:off x="9759170" y="5733833"/>
            <a:ext cx="94523" cy="60021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91" name="Ellipse 90"/>
          <p:cNvSpPr/>
          <p:nvPr/>
        </p:nvSpPr>
        <p:spPr>
          <a:xfrm>
            <a:off x="5401192" y="2572745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68" name="Ellipse 67"/>
          <p:cNvSpPr/>
          <p:nvPr/>
        </p:nvSpPr>
        <p:spPr>
          <a:xfrm>
            <a:off x="4628401" y="2546806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72" name="ZoneTexte 71"/>
          <p:cNvSpPr txBox="1"/>
          <p:nvPr/>
        </p:nvSpPr>
        <p:spPr>
          <a:xfrm>
            <a:off x="254839" y="5747806"/>
            <a:ext cx="1295546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 err="1"/>
              <a:t>Loncé</a:t>
            </a:r>
            <a:r>
              <a:rPr lang="fr-FR" sz="1575" dirty="0"/>
              <a:t> : 11,5</a:t>
            </a:r>
          </a:p>
        </p:txBody>
      </p:sp>
      <p:sp>
        <p:nvSpPr>
          <p:cNvPr id="93" name="Ellipse 92"/>
          <p:cNvSpPr/>
          <p:nvPr/>
        </p:nvSpPr>
        <p:spPr>
          <a:xfrm>
            <a:off x="3488505" y="2357739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80" name="ZoneTexte 79"/>
          <p:cNvSpPr txBox="1"/>
          <p:nvPr/>
        </p:nvSpPr>
        <p:spPr>
          <a:xfrm>
            <a:off x="2880760" y="6774714"/>
            <a:ext cx="1935145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/>
              <a:t>Priory Village : 18,5</a:t>
            </a:r>
          </a:p>
        </p:txBody>
      </p:sp>
      <p:sp>
        <p:nvSpPr>
          <p:cNvPr id="97" name="Ellipse 96"/>
          <p:cNvSpPr/>
          <p:nvPr/>
        </p:nvSpPr>
        <p:spPr>
          <a:xfrm>
            <a:off x="4328138" y="6578404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B60FBCBC-EADB-4237-961F-AF448E946AD0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6209594" y="4160019"/>
            <a:ext cx="106779" cy="367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DA942199-3BB3-4EA3-84A7-C67F4C5344FC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8325026" y="4644343"/>
            <a:ext cx="538473" cy="320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2DED253B-98A0-4687-B5F2-D4BD0E2AA470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9499672" y="5125372"/>
            <a:ext cx="668378" cy="365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40566AE4-DAA2-4ECC-9717-60C6CDDE1E10}"/>
              </a:ext>
            </a:extLst>
          </p:cNvPr>
          <p:cNvCxnSpPr>
            <a:cxnSpLocks/>
            <a:stCxn id="72" idx="0"/>
          </p:cNvCxnSpPr>
          <p:nvPr/>
        </p:nvCxnSpPr>
        <p:spPr>
          <a:xfrm flipH="1" flipV="1">
            <a:off x="359897" y="5474736"/>
            <a:ext cx="542715" cy="2730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7DDCCB0D-4643-47BA-8EFD-11028792BF02}"/>
              </a:ext>
            </a:extLst>
          </p:cNvPr>
          <p:cNvCxnSpPr>
            <a:cxnSpLocks/>
          </p:cNvCxnSpPr>
          <p:nvPr/>
        </p:nvCxnSpPr>
        <p:spPr>
          <a:xfrm flipH="1" flipV="1">
            <a:off x="3577065" y="2504806"/>
            <a:ext cx="234844" cy="5521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39F6E23B-7E02-4A68-A0E5-476B87FB2B49}"/>
              </a:ext>
            </a:extLst>
          </p:cNvPr>
          <p:cNvCxnSpPr>
            <a:cxnSpLocks/>
            <a:stCxn id="28" idx="1"/>
            <a:endCxn id="29" idx="5"/>
          </p:cNvCxnSpPr>
          <p:nvPr/>
        </p:nvCxnSpPr>
        <p:spPr>
          <a:xfrm flipH="1">
            <a:off x="1761867" y="3720684"/>
            <a:ext cx="250181" cy="7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815F73AB-0C0C-432A-93DC-DAB313A894CA}"/>
              </a:ext>
            </a:extLst>
          </p:cNvPr>
          <p:cNvCxnSpPr>
            <a:cxnSpLocks/>
            <a:stCxn id="21" idx="3"/>
            <a:endCxn id="20" idx="1"/>
          </p:cNvCxnSpPr>
          <p:nvPr/>
        </p:nvCxnSpPr>
        <p:spPr>
          <a:xfrm>
            <a:off x="4054887" y="5542864"/>
            <a:ext cx="229276" cy="110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74C7F2C4-85A9-40A5-96E7-A5265FC92CE2}"/>
              </a:ext>
            </a:extLst>
          </p:cNvPr>
          <p:cNvCxnSpPr>
            <a:cxnSpLocks/>
            <a:stCxn id="77" idx="2"/>
          </p:cNvCxnSpPr>
          <p:nvPr/>
        </p:nvCxnSpPr>
        <p:spPr>
          <a:xfrm flipH="1">
            <a:off x="781003" y="3447006"/>
            <a:ext cx="200105" cy="295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293E10DE-624B-4651-AAA5-B2DB7EFA6A14}"/>
              </a:ext>
            </a:extLst>
          </p:cNvPr>
          <p:cNvSpPr txBox="1"/>
          <p:nvPr/>
        </p:nvSpPr>
        <p:spPr>
          <a:xfrm>
            <a:off x="178713" y="3983273"/>
            <a:ext cx="1699504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 err="1"/>
              <a:t>Rozé</a:t>
            </a:r>
            <a:r>
              <a:rPr lang="fr-FR" sz="1575" dirty="0"/>
              <a:t> Brière : 9,3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8C912DA-838D-46B4-8147-EF88F049AEB6}"/>
              </a:ext>
            </a:extLst>
          </p:cNvPr>
          <p:cNvSpPr txBox="1"/>
          <p:nvPr/>
        </p:nvSpPr>
        <p:spPr>
          <a:xfrm>
            <a:off x="3297993" y="3062257"/>
            <a:ext cx="1620957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/>
              <a:t>La </a:t>
            </a:r>
            <a:r>
              <a:rPr lang="fr-FR" sz="1575" dirty="0" err="1"/>
              <a:t>Guesne</a:t>
            </a:r>
            <a:r>
              <a:rPr lang="fr-FR" sz="1575" dirty="0"/>
              <a:t> : 1,1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A42FA0E-B75D-4BF4-BE2F-1D7848D80C66}"/>
              </a:ext>
            </a:extLst>
          </p:cNvPr>
          <p:cNvSpPr txBox="1"/>
          <p:nvPr/>
        </p:nvSpPr>
        <p:spPr>
          <a:xfrm>
            <a:off x="2156957" y="1377675"/>
            <a:ext cx="2709395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/>
              <a:t>Pont de la Mine amont : 0,5 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0383C45-EAB3-4CFD-BDCE-76C00CA4F55B}"/>
              </a:ext>
            </a:extLst>
          </p:cNvPr>
          <p:cNvSpPr txBox="1"/>
          <p:nvPr/>
        </p:nvSpPr>
        <p:spPr>
          <a:xfrm>
            <a:off x="5495961" y="1845446"/>
            <a:ext cx="1991251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/>
              <a:t>Pont de l’Angle : 0,2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63FB2005-57DA-434F-AC50-9FF63B5B6431}"/>
              </a:ext>
            </a:extLst>
          </p:cNvPr>
          <p:cNvCxnSpPr>
            <a:cxnSpLocks/>
          </p:cNvCxnSpPr>
          <p:nvPr/>
        </p:nvCxnSpPr>
        <p:spPr>
          <a:xfrm>
            <a:off x="3708033" y="1747756"/>
            <a:ext cx="379749" cy="275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C6239BC7-BE0C-4D5C-B9E1-F195379615FC}"/>
              </a:ext>
            </a:extLst>
          </p:cNvPr>
          <p:cNvCxnSpPr>
            <a:cxnSpLocks/>
            <a:stCxn id="57" idx="1"/>
            <a:endCxn id="61" idx="5"/>
          </p:cNvCxnSpPr>
          <p:nvPr/>
        </p:nvCxnSpPr>
        <p:spPr>
          <a:xfrm flipH="1" flipV="1">
            <a:off x="5062292" y="1875390"/>
            <a:ext cx="433669" cy="137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>
            <a:extLst>
              <a:ext uri="{FF2B5EF4-FFF2-40B4-BE49-F238E27FC236}">
                <a16:creationId xmlns:a16="http://schemas.microsoft.com/office/drawing/2014/main" id="{404B3688-2A9A-43B4-BA5D-AC83F3827C72}"/>
              </a:ext>
            </a:extLst>
          </p:cNvPr>
          <p:cNvSpPr/>
          <p:nvPr/>
        </p:nvSpPr>
        <p:spPr>
          <a:xfrm>
            <a:off x="5296360" y="1794700"/>
            <a:ext cx="94523" cy="9453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D9799B-6080-B0A1-A688-B0230E6CC9F1}"/>
              </a:ext>
            </a:extLst>
          </p:cNvPr>
          <p:cNvSpPr txBox="1"/>
          <p:nvPr/>
        </p:nvSpPr>
        <p:spPr>
          <a:xfrm>
            <a:off x="9816100" y="5309443"/>
            <a:ext cx="2193229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/>
              <a:t>Blanche  Couronne : 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E9C538-B1A1-4CAC-CB5C-86291EF0A29F}"/>
              </a:ext>
            </a:extLst>
          </p:cNvPr>
          <p:cNvSpPr txBox="1"/>
          <p:nvPr/>
        </p:nvSpPr>
        <p:spPr>
          <a:xfrm>
            <a:off x="695009" y="1832029"/>
            <a:ext cx="1519968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/>
              <a:t>Pont Brulé: 0,6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BD22BB-BB61-10E1-BA2C-BE5A71116B61}"/>
              </a:ext>
            </a:extLst>
          </p:cNvPr>
          <p:cNvSpPr txBox="1"/>
          <p:nvPr/>
        </p:nvSpPr>
        <p:spPr>
          <a:xfrm>
            <a:off x="3210372" y="4470951"/>
            <a:ext cx="1205779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 err="1"/>
              <a:t>Caloyau</a:t>
            </a:r>
            <a:r>
              <a:rPr lang="fr-FR" sz="1575" dirty="0"/>
              <a:t> : 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48EA64-800C-5D88-E1E3-82543DAAC5CC}"/>
              </a:ext>
            </a:extLst>
          </p:cNvPr>
          <p:cNvSpPr txBox="1"/>
          <p:nvPr/>
        </p:nvSpPr>
        <p:spPr>
          <a:xfrm>
            <a:off x="5529769" y="2608502"/>
            <a:ext cx="1351652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 err="1"/>
              <a:t>Ardivais</a:t>
            </a:r>
            <a:r>
              <a:rPr lang="fr-FR" sz="1575" dirty="0"/>
              <a:t>: 0,3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686366-8D2E-F1EB-C1EB-437498BA21DC}"/>
              </a:ext>
            </a:extLst>
          </p:cNvPr>
          <p:cNvSpPr txBox="1"/>
          <p:nvPr/>
        </p:nvSpPr>
        <p:spPr>
          <a:xfrm>
            <a:off x="1303123" y="673328"/>
            <a:ext cx="2058576" cy="3347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575" dirty="0"/>
              <a:t>Pont Ile </a:t>
            </a:r>
            <a:r>
              <a:rPr lang="fr-FR" sz="1575" dirty="0" err="1"/>
              <a:t>Oliveau</a:t>
            </a:r>
            <a:r>
              <a:rPr lang="fr-FR" sz="1575" dirty="0"/>
              <a:t>: 0,5 </a:t>
            </a:r>
          </a:p>
        </p:txBody>
      </p:sp>
    </p:spTree>
    <p:extLst>
      <p:ext uri="{BB962C8B-B14F-4D97-AF65-F5344CB8AC3E}">
        <p14:creationId xmlns:p14="http://schemas.microsoft.com/office/powerpoint/2010/main" val="4186349053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17341</TotalTime>
  <Words>438</Words>
  <Application>Microsoft Office PowerPoint</Application>
  <PresentationFormat>Personnalisé</PresentationFormat>
  <Paragraphs>133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Helvetica Neue</vt:lpstr>
      <vt:lpstr>Helvetica Neue Medium</vt:lpstr>
      <vt:lpstr>21_BasicWhite</vt:lpstr>
      <vt:lpstr>Présentation PowerPoint</vt:lpstr>
      <vt:lpstr>ZOOM SUR LE BASSIN VERSANT : position des ouvrages, niveau des eaux (actuels et évolution), pluviométrie</vt:lpstr>
      <vt:lpstr>ZOOM SUR LE BASSIN VERSANT : position des ouvrages, niveau des eaux (actuels et évolution), pluviométrie</vt:lpstr>
      <vt:lpstr>Niveaux d’eau en Brière : en cm cote NGF69 (et cote Brière)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 HERAULT</dc:creator>
  <cp:lastModifiedBy>Emmanuel HERAULT</cp:lastModifiedBy>
  <cp:revision>617</cp:revision>
  <cp:lastPrinted>2025-06-27T07:42:18Z</cp:lastPrinted>
  <dcterms:modified xsi:type="dcterms:W3CDTF">2025-06-27T08:44:31Z</dcterms:modified>
</cp:coreProperties>
</file>